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1" r:id="rId1"/>
    <p:sldMasterId id="2147483968" r:id="rId2"/>
  </p:sldMasterIdLst>
  <p:notesMasterIdLst>
    <p:notesMasterId r:id="rId8"/>
  </p:notesMasterIdLst>
  <p:handoutMasterIdLst>
    <p:handoutMasterId r:id="rId9"/>
  </p:handoutMasterIdLst>
  <p:sldIdLst>
    <p:sldId id="680" r:id="rId3"/>
    <p:sldId id="639" r:id="rId4"/>
    <p:sldId id="681" r:id="rId5"/>
    <p:sldId id="678" r:id="rId6"/>
    <p:sldId id="679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A40000"/>
    <a:srgbClr val="0033CC"/>
    <a:srgbClr val="EFF9FF"/>
    <a:srgbClr val="DEFBFE"/>
    <a:srgbClr val="DEEDFE"/>
    <a:srgbClr val="CCECFF"/>
    <a:srgbClr val="008000"/>
    <a:srgbClr val="DC870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0" autoAdjust="0"/>
    <p:restoredTop sz="95311" autoAdjust="0"/>
  </p:normalViewPr>
  <p:slideViewPr>
    <p:cSldViewPr>
      <p:cViewPr varScale="1">
        <p:scale>
          <a:sx n="75" d="100"/>
          <a:sy n="75" d="100"/>
        </p:scale>
        <p:origin x="-14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150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2629" tIns="46314" rIns="92629" bIns="46314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2629" tIns="46314" rIns="92629" bIns="46314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BAD349-E0A9-4AFF-B3DD-5EC31352F620}" type="datetimeFigureOut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8088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2629" tIns="46314" rIns="92629" bIns="46314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8088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2629" tIns="46314" rIns="92629" bIns="46314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82823E0-3E5C-449F-AF14-CD28F94A4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2629" tIns="46314" rIns="92629" bIns="46314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2629" tIns="46314" rIns="92629" bIns="46314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BF3C696-1D4E-4D4A-A5FF-0B91E4680587}" type="datetimeFigureOut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2629" tIns="46314" rIns="92629" bIns="46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8088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2629" tIns="46314" rIns="92629" bIns="46314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8088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2629" tIns="46314" rIns="92629" bIns="46314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21D4D0B-1C4A-4D53-BC82-DDB1CDA43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noFill/>
          <a:ln>
            <a:miter lim="800000"/>
            <a:headEnd/>
            <a:tailEnd/>
          </a:ln>
        </p:spPr>
        <p:txBody>
          <a:bodyPr lIns="93168" tIns="46584" rIns="93168" bIns="46584"/>
          <a:lstStyle/>
          <a:p>
            <a:pPr defTabSz="930275"/>
            <a:fld id="{FA650244-A76D-4D69-80B7-EB0871D17696}" type="slidenum">
              <a:rPr lang="en-US" smtClean="0">
                <a:latin typeface="Arial" charset="0"/>
              </a:rPr>
              <a:pPr defTabSz="930275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2400" y="228600"/>
            <a:ext cx="1333500" cy="10001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898525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February 2012</a:t>
            </a:r>
          </a:p>
        </p:txBody>
      </p:sp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898525"/>
            <a:fld id="{546A0005-C401-4932-A22A-4717C3DDC18E}" type="slidenum">
              <a:rPr lang="en-US" smtClean="0">
                <a:latin typeface="Arial" charset="0"/>
                <a:ea typeface="ＭＳ Ｐゴシック" pitchFamily="34" charset="-128"/>
              </a:rPr>
              <a:pPr defTabSz="898525"/>
              <a:t>2</a:t>
            </a:fld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E7EED874-DD26-4D31-9614-62666064AA82}" type="slidenum">
              <a:rPr lang="en-US" smtClean="0">
                <a:latin typeface="Times" pitchFamily="18" charset="0"/>
              </a:rPr>
              <a:pPr defTabSz="931863"/>
              <a:t>3</a:t>
            </a:fld>
            <a:endParaRPr lang="en-US" smtClean="0">
              <a:latin typeface="Times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6612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noFill/>
          <a:ln>
            <a:miter lim="800000"/>
            <a:headEnd/>
            <a:tailEnd/>
          </a:ln>
        </p:spPr>
        <p:txBody>
          <a:bodyPr lIns="93168" tIns="46584" rIns="93168" bIns="46584"/>
          <a:lstStyle/>
          <a:p>
            <a:pPr defTabSz="930275"/>
            <a:fld id="{644042F0-FBE2-4092-83DA-17D3C897E6A6}" type="slidenum">
              <a:rPr lang="en-US" smtClean="0">
                <a:latin typeface="Arial" charset="0"/>
              </a:rPr>
              <a:pPr defTabSz="930275"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7588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758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050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9050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758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95287"/>
            <a:ext cx="6096000" cy="51911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6987"/>
            <a:ext cx="7467600" cy="4951413"/>
          </a:xfrm>
        </p:spPr>
        <p:txBody>
          <a:bodyPr/>
          <a:lstStyle>
            <a:lvl1pPr>
              <a:buClrTx/>
              <a:defRPr sz="2400"/>
            </a:lvl1pPr>
            <a:lvl2pPr marL="742950" indent="-285750">
              <a:buClrTx/>
              <a:buFont typeface="Courier New" panose="02070309020205020404" pitchFamily="49" charset="0"/>
              <a:buChar char="o"/>
              <a:defRPr sz="2400" b="0"/>
            </a:lvl2pPr>
            <a:lvl3pPr marL="1085850" indent="-228600">
              <a:buClrTx/>
              <a:buSzPct val="80000"/>
              <a:buFont typeface="Arial" panose="020B0604020202020204" pitchFamily="34" charset="0"/>
              <a:buChar char="•"/>
              <a:defRPr sz="2000" b="0"/>
            </a:lvl3pPr>
            <a:lvl4pPr>
              <a:buClrTx/>
              <a:defRPr sz="2000"/>
            </a:lvl4pPr>
            <a:lvl5pPr>
              <a:buClrTx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95287"/>
            <a:ext cx="6096000" cy="51911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990600" y="1524000"/>
            <a:ext cx="7467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ctr">
              <a:buNone/>
              <a:defRPr sz="2800">
                <a:solidFill>
                  <a:srgbClr val="002060"/>
                </a:solidFill>
              </a:defRPr>
            </a:lvl1pPr>
          </a:lstStyle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57300"/>
            <a:ext cx="8686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3124200" y="152400"/>
            <a:ext cx="571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►"/>
              <a:defRPr/>
            </a:pPr>
            <a:endParaRPr lang="en-US" sz="2400" smtClean="0">
              <a:solidFill>
                <a:schemeClr val="bg1"/>
              </a:solidFill>
            </a:endParaRPr>
          </a:p>
        </p:txBody>
      </p:sp>
      <p:sp>
        <p:nvSpPr>
          <p:cNvPr id="1028" name="Text Box 12"/>
          <p:cNvSpPr txBox="1">
            <a:spLocks noChangeArrowheads="1"/>
          </p:cNvSpPr>
          <p:nvPr userDrawn="1"/>
        </p:nvSpPr>
        <p:spPr bwMode="auto">
          <a:xfrm>
            <a:off x="7467600" y="6597650"/>
            <a:ext cx="1828800" cy="2301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</a:t>
            </a:r>
            <a:fld id="{C2F84C1C-B78D-4278-8251-F1324AA3DB01}" type="slidenum">
              <a:rPr lang="en-US" sz="900" smtClean="0">
                <a:solidFill>
                  <a:schemeClr val="bg1">
                    <a:lumMod val="50000"/>
                  </a:schemeClr>
                </a:solidFill>
              </a:rPr>
              <a:pPr eaLnBrk="0" hangingPunct="0">
                <a:defRPr/>
              </a:pPr>
              <a:t>‹#›</a:t>
            </a:fld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          </a:t>
            </a:r>
          </a:p>
        </p:txBody>
      </p:sp>
      <p:sp>
        <p:nvSpPr>
          <p:cNvPr id="1029" name="Text Box 13"/>
          <p:cNvSpPr txBox="1">
            <a:spLocks noChangeArrowheads="1"/>
          </p:cNvSpPr>
          <p:nvPr/>
        </p:nvSpPr>
        <p:spPr bwMode="auto">
          <a:xfrm>
            <a:off x="1431925" y="63246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endParaRPr lang="en-US" b="1" i="1" smtClean="0">
              <a:solidFill>
                <a:srgbClr val="000000"/>
              </a:solidFill>
            </a:endParaRPr>
          </a:p>
        </p:txBody>
      </p:sp>
      <p:sp>
        <p:nvSpPr>
          <p:cNvPr id="1031" name="AcnUnitofMeasure_ID_2" hidden="1"/>
          <p:cNvSpPr txBox="1">
            <a:spLocks noChangeArrowheads="1"/>
          </p:cNvSpPr>
          <p:nvPr userDrawn="1">
            <p:custDataLst>
              <p:tags r:id="rId9"/>
            </p:custDataLst>
          </p:nvPr>
        </p:nvSpPr>
        <p:spPr bwMode="gray">
          <a:xfrm>
            <a:off x="533400" y="1697038"/>
            <a:ext cx="6985000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solidFill>
                  <a:srgbClr val="000000"/>
                </a:solidFill>
              </a:rPr>
              <a:t>Unit of Measure</a:t>
            </a:r>
          </a:p>
        </p:txBody>
      </p:sp>
      <p:sp>
        <p:nvSpPr>
          <p:cNvPr id="1032" name="AcnSubjectTitle_ID_3" hidden="1"/>
          <p:cNvSpPr txBox="1"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533400" y="1420813"/>
            <a:ext cx="6985000" cy="3381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b="1" smtClean="0">
                <a:solidFill>
                  <a:srgbClr val="000000"/>
                </a:solidFill>
              </a:rPr>
              <a:t>Subject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4" r:id="rId2"/>
    <p:sldLayoutId id="2147483973" r:id="rId3"/>
    <p:sldLayoutId id="2147483972" r:id="rId4"/>
    <p:sldLayoutId id="2147483971" r:id="rId5"/>
    <p:sldLayoutId id="2147483970" r:id="rId6"/>
    <p:sldLayoutId id="2147483969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378B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⁻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-4763" y="0"/>
            <a:ext cx="9150351" cy="1004888"/>
            <a:chOff x="-3" y="0"/>
            <a:chExt cx="5764" cy="633"/>
          </a:xfrm>
        </p:grpSpPr>
        <p:sp>
          <p:nvSpPr>
            <p:cNvPr id="1130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633"/>
            </a:xfrm>
            <a:prstGeom prst="rect">
              <a:avLst/>
            </a:prstGeom>
            <a:solidFill>
              <a:srgbClr val="60A1D3"/>
            </a:solidFill>
            <a:ln>
              <a:noFill/>
            </a:ln>
            <a:extLst>
              <a:ext uri="{91240B29-F687-4F45-9708-019B960494DF}"/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6" name="Line 4"/>
            <p:cNvSpPr>
              <a:spLocks noChangeShapeType="1"/>
            </p:cNvSpPr>
            <p:nvPr userDrawn="1"/>
          </p:nvSpPr>
          <p:spPr bwMode="auto">
            <a:xfrm>
              <a:off x="-3" y="633"/>
              <a:ext cx="576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21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524000"/>
            <a:ext cx="7467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grpSp>
        <p:nvGrpSpPr>
          <p:cNvPr id="9220" name="Group 7"/>
          <p:cNvGrpSpPr>
            <a:grpSpLocks/>
          </p:cNvGrpSpPr>
          <p:nvPr/>
        </p:nvGrpSpPr>
        <p:grpSpPr bwMode="auto">
          <a:xfrm>
            <a:off x="371475" y="263525"/>
            <a:ext cx="2278063" cy="436563"/>
            <a:chOff x="390" y="948"/>
            <a:chExt cx="1435" cy="275"/>
          </a:xfrm>
        </p:grpSpPr>
        <p:grpSp>
          <p:nvGrpSpPr>
            <p:cNvPr id="9223" name="Group 8"/>
            <p:cNvGrpSpPr>
              <a:grpSpLocks/>
            </p:cNvGrpSpPr>
            <p:nvPr/>
          </p:nvGrpSpPr>
          <p:grpSpPr bwMode="auto">
            <a:xfrm>
              <a:off x="390" y="948"/>
              <a:ext cx="1296" cy="230"/>
              <a:chOff x="397" y="387"/>
              <a:chExt cx="1752" cy="303"/>
            </a:xfrm>
          </p:grpSpPr>
          <p:sp>
            <p:nvSpPr>
              <p:cNvPr id="11274" name="Freeform 9"/>
              <p:cNvSpPr>
                <a:spLocks/>
              </p:cNvSpPr>
              <p:nvPr/>
            </p:nvSpPr>
            <p:spPr bwMode="auto">
              <a:xfrm>
                <a:off x="397" y="387"/>
                <a:ext cx="497" cy="303"/>
              </a:xfrm>
              <a:custGeom>
                <a:avLst/>
                <a:gdLst>
                  <a:gd name="T0" fmla="*/ 424 w 498"/>
                  <a:gd name="T1" fmla="*/ 302 h 303"/>
                  <a:gd name="T2" fmla="*/ 490 w 498"/>
                  <a:gd name="T3" fmla="*/ 0 h 303"/>
                  <a:gd name="T4" fmla="*/ 66 w 498"/>
                  <a:gd name="T5" fmla="*/ 0 h 303"/>
                  <a:gd name="T6" fmla="*/ 0 w 498"/>
                  <a:gd name="T7" fmla="*/ 302 h 303"/>
                  <a:gd name="T8" fmla="*/ 424 w 498"/>
                  <a:gd name="T9" fmla="*/ 302 h 3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303">
                    <a:moveTo>
                      <a:pt x="431" y="302"/>
                    </a:moveTo>
                    <a:lnTo>
                      <a:pt x="497" y="0"/>
                    </a:lnTo>
                    <a:lnTo>
                      <a:pt x="66" y="0"/>
                    </a:lnTo>
                    <a:lnTo>
                      <a:pt x="0" y="302"/>
                    </a:lnTo>
                    <a:lnTo>
                      <a:pt x="431" y="302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75" name="Freeform 10"/>
              <p:cNvSpPr>
                <a:spLocks/>
              </p:cNvSpPr>
              <p:nvPr/>
            </p:nvSpPr>
            <p:spPr bwMode="auto">
              <a:xfrm>
                <a:off x="446" y="398"/>
                <a:ext cx="438" cy="283"/>
              </a:xfrm>
              <a:custGeom>
                <a:avLst/>
                <a:gdLst>
                  <a:gd name="T0" fmla="*/ 27 w 436"/>
                  <a:gd name="T1" fmla="*/ 2 h 283"/>
                  <a:gd name="T2" fmla="*/ 32 w 436"/>
                  <a:gd name="T3" fmla="*/ 3 h 283"/>
                  <a:gd name="T4" fmla="*/ 42 w 436"/>
                  <a:gd name="T5" fmla="*/ 4 h 283"/>
                  <a:gd name="T6" fmla="*/ 56 w 436"/>
                  <a:gd name="T7" fmla="*/ 7 h 283"/>
                  <a:gd name="T8" fmla="*/ 73 w 436"/>
                  <a:gd name="T9" fmla="*/ 10 h 283"/>
                  <a:gd name="T10" fmla="*/ 92 w 436"/>
                  <a:gd name="T11" fmla="*/ 15 h 283"/>
                  <a:gd name="T12" fmla="*/ 120 w 436"/>
                  <a:gd name="T13" fmla="*/ 19 h 283"/>
                  <a:gd name="T14" fmla="*/ 143 w 436"/>
                  <a:gd name="T15" fmla="*/ 23 h 283"/>
                  <a:gd name="T16" fmla="*/ 166 w 436"/>
                  <a:gd name="T17" fmla="*/ 28 h 283"/>
                  <a:gd name="T18" fmla="*/ 188 w 436"/>
                  <a:gd name="T19" fmla="*/ 32 h 283"/>
                  <a:gd name="T20" fmla="*/ 209 w 436"/>
                  <a:gd name="T21" fmla="*/ 36 h 283"/>
                  <a:gd name="T22" fmla="*/ 229 w 436"/>
                  <a:gd name="T23" fmla="*/ 41 h 283"/>
                  <a:gd name="T24" fmla="*/ 246 w 436"/>
                  <a:gd name="T25" fmla="*/ 44 h 283"/>
                  <a:gd name="T26" fmla="*/ 261 w 436"/>
                  <a:gd name="T27" fmla="*/ 47 h 283"/>
                  <a:gd name="T28" fmla="*/ 271 w 436"/>
                  <a:gd name="T29" fmla="*/ 49 h 283"/>
                  <a:gd name="T30" fmla="*/ 277 w 436"/>
                  <a:gd name="T31" fmla="*/ 50 h 283"/>
                  <a:gd name="T32" fmla="*/ 288 w 436"/>
                  <a:gd name="T33" fmla="*/ 52 h 283"/>
                  <a:gd name="T34" fmla="*/ 303 w 436"/>
                  <a:gd name="T35" fmla="*/ 56 h 283"/>
                  <a:gd name="T36" fmla="*/ 315 w 436"/>
                  <a:gd name="T37" fmla="*/ 60 h 283"/>
                  <a:gd name="T38" fmla="*/ 323 w 436"/>
                  <a:gd name="T39" fmla="*/ 63 h 283"/>
                  <a:gd name="T40" fmla="*/ 329 w 436"/>
                  <a:gd name="T41" fmla="*/ 65 h 283"/>
                  <a:gd name="T42" fmla="*/ 333 w 436"/>
                  <a:gd name="T43" fmla="*/ 68 h 283"/>
                  <a:gd name="T44" fmla="*/ 335 w 436"/>
                  <a:gd name="T45" fmla="*/ 69 h 283"/>
                  <a:gd name="T46" fmla="*/ 337 w 436"/>
                  <a:gd name="T47" fmla="*/ 70 h 283"/>
                  <a:gd name="T48" fmla="*/ 352 w 436"/>
                  <a:gd name="T49" fmla="*/ 70 h 283"/>
                  <a:gd name="T50" fmla="*/ 362 w 436"/>
                  <a:gd name="T51" fmla="*/ 71 h 283"/>
                  <a:gd name="T52" fmla="*/ 370 w 436"/>
                  <a:gd name="T53" fmla="*/ 71 h 283"/>
                  <a:gd name="T54" fmla="*/ 376 w 436"/>
                  <a:gd name="T55" fmla="*/ 71 h 283"/>
                  <a:gd name="T56" fmla="*/ 380 w 436"/>
                  <a:gd name="T57" fmla="*/ 73 h 283"/>
                  <a:gd name="T58" fmla="*/ 384 w 436"/>
                  <a:gd name="T59" fmla="*/ 74 h 283"/>
                  <a:gd name="T60" fmla="*/ 387 w 436"/>
                  <a:gd name="T61" fmla="*/ 75 h 283"/>
                  <a:gd name="T62" fmla="*/ 389 w 436"/>
                  <a:gd name="T63" fmla="*/ 77 h 283"/>
                  <a:gd name="T64" fmla="*/ 394 w 436"/>
                  <a:gd name="T65" fmla="*/ 85 h 283"/>
                  <a:gd name="T66" fmla="*/ 396 w 436"/>
                  <a:gd name="T67" fmla="*/ 95 h 283"/>
                  <a:gd name="T68" fmla="*/ 394 w 436"/>
                  <a:gd name="T69" fmla="*/ 105 h 283"/>
                  <a:gd name="T70" fmla="*/ 391 w 436"/>
                  <a:gd name="T71" fmla="*/ 116 h 283"/>
                  <a:gd name="T72" fmla="*/ 386 w 436"/>
                  <a:gd name="T73" fmla="*/ 127 h 283"/>
                  <a:gd name="T74" fmla="*/ 381 w 436"/>
                  <a:gd name="T75" fmla="*/ 135 h 283"/>
                  <a:gd name="T76" fmla="*/ 378 w 436"/>
                  <a:gd name="T77" fmla="*/ 141 h 283"/>
                  <a:gd name="T78" fmla="*/ 376 w 436"/>
                  <a:gd name="T79" fmla="*/ 143 h 283"/>
                  <a:gd name="T80" fmla="*/ 372 w 436"/>
                  <a:gd name="T81" fmla="*/ 145 h 283"/>
                  <a:gd name="T82" fmla="*/ 359 w 436"/>
                  <a:gd name="T83" fmla="*/ 150 h 283"/>
                  <a:gd name="T84" fmla="*/ 341 w 436"/>
                  <a:gd name="T85" fmla="*/ 157 h 283"/>
                  <a:gd name="T86" fmla="*/ 311 w 436"/>
                  <a:gd name="T87" fmla="*/ 166 h 283"/>
                  <a:gd name="T88" fmla="*/ 283 w 436"/>
                  <a:gd name="T89" fmla="*/ 177 h 283"/>
                  <a:gd name="T90" fmla="*/ 253 w 436"/>
                  <a:gd name="T91" fmla="*/ 188 h 283"/>
                  <a:gd name="T92" fmla="*/ 220 w 436"/>
                  <a:gd name="T93" fmla="*/ 201 h 283"/>
                  <a:gd name="T94" fmla="*/ 187 w 436"/>
                  <a:gd name="T95" fmla="*/ 213 h 283"/>
                  <a:gd name="T96" fmla="*/ 153 w 436"/>
                  <a:gd name="T97" fmla="*/ 226 h 283"/>
                  <a:gd name="T98" fmla="*/ 120 w 436"/>
                  <a:gd name="T99" fmla="*/ 239 h 283"/>
                  <a:gd name="T100" fmla="*/ 83 w 436"/>
                  <a:gd name="T101" fmla="*/ 250 h 283"/>
                  <a:gd name="T102" fmla="*/ 56 w 436"/>
                  <a:gd name="T103" fmla="*/ 261 h 283"/>
                  <a:gd name="T104" fmla="*/ 33 w 436"/>
                  <a:gd name="T105" fmla="*/ 269 h 283"/>
                  <a:gd name="T106" fmla="*/ 15 w 436"/>
                  <a:gd name="T107" fmla="*/ 276 h 283"/>
                  <a:gd name="T108" fmla="*/ 4 w 436"/>
                  <a:gd name="T109" fmla="*/ 280 h 283"/>
                  <a:gd name="T110" fmla="*/ 0 w 436"/>
                  <a:gd name="T111" fmla="*/ 282 h 283"/>
                  <a:gd name="T112" fmla="*/ 449 w 436"/>
                  <a:gd name="T113" fmla="*/ 0 h 283"/>
                  <a:gd name="T114" fmla="*/ 26 w 436"/>
                  <a:gd name="T115" fmla="*/ 2 h 28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436" h="283">
                    <a:moveTo>
                      <a:pt x="26" y="2"/>
                    </a:moveTo>
                    <a:lnTo>
                      <a:pt x="27" y="2"/>
                    </a:lnTo>
                    <a:lnTo>
                      <a:pt x="29" y="2"/>
                    </a:lnTo>
                    <a:lnTo>
                      <a:pt x="32" y="3"/>
                    </a:lnTo>
                    <a:lnTo>
                      <a:pt x="37" y="3"/>
                    </a:lnTo>
                    <a:lnTo>
                      <a:pt x="42" y="4"/>
                    </a:lnTo>
                    <a:lnTo>
                      <a:pt x="48" y="6"/>
                    </a:lnTo>
                    <a:lnTo>
                      <a:pt x="56" y="7"/>
                    </a:lnTo>
                    <a:lnTo>
                      <a:pt x="64" y="9"/>
                    </a:lnTo>
                    <a:lnTo>
                      <a:pt x="73" y="10"/>
                    </a:lnTo>
                    <a:lnTo>
                      <a:pt x="82" y="13"/>
                    </a:lnTo>
                    <a:lnTo>
                      <a:pt x="92" y="15"/>
                    </a:lnTo>
                    <a:lnTo>
                      <a:pt x="102" y="17"/>
                    </a:lnTo>
                    <a:lnTo>
                      <a:pt x="113" y="19"/>
                    </a:lnTo>
                    <a:lnTo>
                      <a:pt x="125" y="21"/>
                    </a:lnTo>
                    <a:lnTo>
                      <a:pt x="136" y="23"/>
                    </a:lnTo>
                    <a:lnTo>
                      <a:pt x="147" y="25"/>
                    </a:lnTo>
                    <a:lnTo>
                      <a:pt x="159" y="28"/>
                    </a:lnTo>
                    <a:lnTo>
                      <a:pt x="170" y="30"/>
                    </a:lnTo>
                    <a:lnTo>
                      <a:pt x="181" y="32"/>
                    </a:lnTo>
                    <a:lnTo>
                      <a:pt x="192" y="35"/>
                    </a:lnTo>
                    <a:lnTo>
                      <a:pt x="202" y="36"/>
                    </a:lnTo>
                    <a:lnTo>
                      <a:pt x="212" y="39"/>
                    </a:lnTo>
                    <a:lnTo>
                      <a:pt x="222" y="41"/>
                    </a:lnTo>
                    <a:lnTo>
                      <a:pt x="231" y="43"/>
                    </a:lnTo>
                    <a:lnTo>
                      <a:pt x="239" y="44"/>
                    </a:lnTo>
                    <a:lnTo>
                      <a:pt x="247" y="46"/>
                    </a:lnTo>
                    <a:lnTo>
                      <a:pt x="254" y="47"/>
                    </a:lnTo>
                    <a:lnTo>
                      <a:pt x="259" y="48"/>
                    </a:lnTo>
                    <a:lnTo>
                      <a:pt x="264" y="49"/>
                    </a:lnTo>
                    <a:lnTo>
                      <a:pt x="268" y="50"/>
                    </a:lnTo>
                    <a:lnTo>
                      <a:pt x="270" y="50"/>
                    </a:lnTo>
                    <a:lnTo>
                      <a:pt x="271" y="50"/>
                    </a:lnTo>
                    <a:lnTo>
                      <a:pt x="281" y="52"/>
                    </a:lnTo>
                    <a:lnTo>
                      <a:pt x="289" y="54"/>
                    </a:lnTo>
                    <a:lnTo>
                      <a:pt x="296" y="56"/>
                    </a:lnTo>
                    <a:lnTo>
                      <a:pt x="303" y="58"/>
                    </a:lnTo>
                    <a:lnTo>
                      <a:pt x="308" y="60"/>
                    </a:lnTo>
                    <a:lnTo>
                      <a:pt x="312" y="61"/>
                    </a:lnTo>
                    <a:lnTo>
                      <a:pt x="316" y="63"/>
                    </a:lnTo>
                    <a:lnTo>
                      <a:pt x="319" y="64"/>
                    </a:lnTo>
                    <a:lnTo>
                      <a:pt x="321" y="65"/>
                    </a:lnTo>
                    <a:lnTo>
                      <a:pt x="322" y="67"/>
                    </a:lnTo>
                    <a:lnTo>
                      <a:pt x="323" y="68"/>
                    </a:lnTo>
                    <a:lnTo>
                      <a:pt x="324" y="69"/>
                    </a:lnTo>
                    <a:lnTo>
                      <a:pt x="325" y="70"/>
                    </a:lnTo>
                    <a:lnTo>
                      <a:pt x="332" y="70"/>
                    </a:lnTo>
                    <a:lnTo>
                      <a:pt x="338" y="70"/>
                    </a:lnTo>
                    <a:lnTo>
                      <a:pt x="343" y="70"/>
                    </a:lnTo>
                    <a:lnTo>
                      <a:pt x="348" y="71"/>
                    </a:lnTo>
                    <a:lnTo>
                      <a:pt x="352" y="71"/>
                    </a:lnTo>
                    <a:lnTo>
                      <a:pt x="356" y="71"/>
                    </a:lnTo>
                    <a:lnTo>
                      <a:pt x="359" y="71"/>
                    </a:lnTo>
                    <a:lnTo>
                      <a:pt x="362" y="71"/>
                    </a:lnTo>
                    <a:lnTo>
                      <a:pt x="364" y="72"/>
                    </a:lnTo>
                    <a:lnTo>
                      <a:pt x="366" y="73"/>
                    </a:lnTo>
                    <a:lnTo>
                      <a:pt x="368" y="73"/>
                    </a:lnTo>
                    <a:lnTo>
                      <a:pt x="370" y="74"/>
                    </a:lnTo>
                    <a:lnTo>
                      <a:pt x="371" y="75"/>
                    </a:lnTo>
                    <a:lnTo>
                      <a:pt x="373" y="75"/>
                    </a:lnTo>
                    <a:lnTo>
                      <a:pt x="374" y="76"/>
                    </a:lnTo>
                    <a:lnTo>
                      <a:pt x="375" y="77"/>
                    </a:lnTo>
                    <a:lnTo>
                      <a:pt x="378" y="81"/>
                    </a:lnTo>
                    <a:lnTo>
                      <a:pt x="380" y="85"/>
                    </a:lnTo>
                    <a:lnTo>
                      <a:pt x="381" y="90"/>
                    </a:lnTo>
                    <a:lnTo>
                      <a:pt x="382" y="95"/>
                    </a:lnTo>
                    <a:lnTo>
                      <a:pt x="381" y="100"/>
                    </a:lnTo>
                    <a:lnTo>
                      <a:pt x="380" y="105"/>
                    </a:lnTo>
                    <a:lnTo>
                      <a:pt x="379" y="111"/>
                    </a:lnTo>
                    <a:lnTo>
                      <a:pt x="377" y="116"/>
                    </a:lnTo>
                    <a:lnTo>
                      <a:pt x="374" y="122"/>
                    </a:lnTo>
                    <a:lnTo>
                      <a:pt x="372" y="127"/>
                    </a:lnTo>
                    <a:lnTo>
                      <a:pt x="370" y="131"/>
                    </a:lnTo>
                    <a:lnTo>
                      <a:pt x="367" y="135"/>
                    </a:lnTo>
                    <a:lnTo>
                      <a:pt x="365" y="139"/>
                    </a:lnTo>
                    <a:lnTo>
                      <a:pt x="364" y="141"/>
                    </a:lnTo>
                    <a:lnTo>
                      <a:pt x="363" y="142"/>
                    </a:lnTo>
                    <a:lnTo>
                      <a:pt x="362" y="143"/>
                    </a:lnTo>
                    <a:lnTo>
                      <a:pt x="361" y="144"/>
                    </a:lnTo>
                    <a:lnTo>
                      <a:pt x="358" y="145"/>
                    </a:lnTo>
                    <a:lnTo>
                      <a:pt x="352" y="147"/>
                    </a:lnTo>
                    <a:lnTo>
                      <a:pt x="345" y="150"/>
                    </a:lnTo>
                    <a:lnTo>
                      <a:pt x="337" y="153"/>
                    </a:lnTo>
                    <a:lnTo>
                      <a:pt x="327" y="157"/>
                    </a:lnTo>
                    <a:lnTo>
                      <a:pt x="316" y="161"/>
                    </a:lnTo>
                    <a:lnTo>
                      <a:pt x="304" y="166"/>
                    </a:lnTo>
                    <a:lnTo>
                      <a:pt x="290" y="171"/>
                    </a:lnTo>
                    <a:lnTo>
                      <a:pt x="276" y="177"/>
                    </a:lnTo>
                    <a:lnTo>
                      <a:pt x="261" y="182"/>
                    </a:lnTo>
                    <a:lnTo>
                      <a:pt x="246" y="188"/>
                    </a:lnTo>
                    <a:lnTo>
                      <a:pt x="230" y="195"/>
                    </a:lnTo>
                    <a:lnTo>
                      <a:pt x="213" y="201"/>
                    </a:lnTo>
                    <a:lnTo>
                      <a:pt x="196" y="207"/>
                    </a:lnTo>
                    <a:lnTo>
                      <a:pt x="180" y="213"/>
                    </a:lnTo>
                    <a:lnTo>
                      <a:pt x="163" y="220"/>
                    </a:lnTo>
                    <a:lnTo>
                      <a:pt x="146" y="226"/>
                    </a:lnTo>
                    <a:lnTo>
                      <a:pt x="130" y="233"/>
                    </a:lnTo>
                    <a:lnTo>
                      <a:pt x="113" y="239"/>
                    </a:lnTo>
                    <a:lnTo>
                      <a:pt x="98" y="245"/>
                    </a:lnTo>
                    <a:lnTo>
                      <a:pt x="83" y="250"/>
                    </a:lnTo>
                    <a:lnTo>
                      <a:pt x="69" y="256"/>
                    </a:lnTo>
                    <a:lnTo>
                      <a:pt x="56" y="261"/>
                    </a:lnTo>
                    <a:lnTo>
                      <a:pt x="44" y="265"/>
                    </a:lnTo>
                    <a:lnTo>
                      <a:pt x="33" y="269"/>
                    </a:lnTo>
                    <a:lnTo>
                      <a:pt x="24" y="273"/>
                    </a:lnTo>
                    <a:lnTo>
                      <a:pt x="15" y="276"/>
                    </a:lnTo>
                    <a:lnTo>
                      <a:pt x="9" y="279"/>
                    </a:lnTo>
                    <a:lnTo>
                      <a:pt x="4" y="280"/>
                    </a:lnTo>
                    <a:lnTo>
                      <a:pt x="1" y="282"/>
                    </a:lnTo>
                    <a:lnTo>
                      <a:pt x="0" y="282"/>
                    </a:lnTo>
                    <a:lnTo>
                      <a:pt x="374" y="282"/>
                    </a:lnTo>
                    <a:lnTo>
                      <a:pt x="435" y="0"/>
                    </a:lnTo>
                    <a:lnTo>
                      <a:pt x="26" y="0"/>
                    </a:lnTo>
                    <a:lnTo>
                      <a:pt x="26" y="2"/>
                    </a:lnTo>
                  </a:path>
                </a:pathLst>
              </a:custGeom>
              <a:solidFill>
                <a:srgbClr val="0040C0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76" name="Freeform 11"/>
              <p:cNvSpPr>
                <a:spLocks/>
              </p:cNvSpPr>
              <p:nvPr/>
            </p:nvSpPr>
            <p:spPr bwMode="auto">
              <a:xfrm>
                <a:off x="717" y="484"/>
                <a:ext cx="93" cy="46"/>
              </a:xfrm>
              <a:custGeom>
                <a:avLst/>
                <a:gdLst>
                  <a:gd name="T0" fmla="*/ 32 w 93"/>
                  <a:gd name="T1" fmla="*/ 9 h 46"/>
                  <a:gd name="T2" fmla="*/ 25 w 93"/>
                  <a:gd name="T3" fmla="*/ 10 h 46"/>
                  <a:gd name="T4" fmla="*/ 18 w 93"/>
                  <a:gd name="T5" fmla="*/ 11 h 46"/>
                  <a:gd name="T6" fmla="*/ 11 w 93"/>
                  <a:gd name="T7" fmla="*/ 12 h 46"/>
                  <a:gd name="T8" fmla="*/ 4 w 93"/>
                  <a:gd name="T9" fmla="*/ 13 h 46"/>
                  <a:gd name="T10" fmla="*/ 1 w 93"/>
                  <a:gd name="T11" fmla="*/ 14 h 46"/>
                  <a:gd name="T12" fmla="*/ 0 w 93"/>
                  <a:gd name="T13" fmla="*/ 16 h 46"/>
                  <a:gd name="T14" fmla="*/ 1 w 93"/>
                  <a:gd name="T15" fmla="*/ 18 h 46"/>
                  <a:gd name="T16" fmla="*/ 3 w 93"/>
                  <a:gd name="T17" fmla="*/ 19 h 46"/>
                  <a:gd name="T18" fmla="*/ 7 w 93"/>
                  <a:gd name="T19" fmla="*/ 19 h 46"/>
                  <a:gd name="T20" fmla="*/ 14 w 93"/>
                  <a:gd name="T21" fmla="*/ 19 h 46"/>
                  <a:gd name="T22" fmla="*/ 23 w 93"/>
                  <a:gd name="T23" fmla="*/ 19 h 46"/>
                  <a:gd name="T24" fmla="*/ 33 w 93"/>
                  <a:gd name="T25" fmla="*/ 17 h 46"/>
                  <a:gd name="T26" fmla="*/ 43 w 93"/>
                  <a:gd name="T27" fmla="*/ 16 h 46"/>
                  <a:gd name="T28" fmla="*/ 53 w 93"/>
                  <a:gd name="T29" fmla="*/ 15 h 46"/>
                  <a:gd name="T30" fmla="*/ 62 w 93"/>
                  <a:gd name="T31" fmla="*/ 15 h 46"/>
                  <a:gd name="T32" fmla="*/ 70 w 93"/>
                  <a:gd name="T33" fmla="*/ 14 h 46"/>
                  <a:gd name="T34" fmla="*/ 76 w 93"/>
                  <a:gd name="T35" fmla="*/ 15 h 46"/>
                  <a:gd name="T36" fmla="*/ 81 w 93"/>
                  <a:gd name="T37" fmla="*/ 16 h 46"/>
                  <a:gd name="T38" fmla="*/ 82 w 93"/>
                  <a:gd name="T39" fmla="*/ 20 h 46"/>
                  <a:gd name="T40" fmla="*/ 80 w 93"/>
                  <a:gd name="T41" fmla="*/ 27 h 46"/>
                  <a:gd name="T42" fmla="*/ 77 w 93"/>
                  <a:gd name="T43" fmla="*/ 36 h 46"/>
                  <a:gd name="T44" fmla="*/ 75 w 93"/>
                  <a:gd name="T45" fmla="*/ 44 h 46"/>
                  <a:gd name="T46" fmla="*/ 77 w 93"/>
                  <a:gd name="T47" fmla="*/ 45 h 46"/>
                  <a:gd name="T48" fmla="*/ 80 w 93"/>
                  <a:gd name="T49" fmla="*/ 42 h 46"/>
                  <a:gd name="T50" fmla="*/ 84 w 93"/>
                  <a:gd name="T51" fmla="*/ 35 h 46"/>
                  <a:gd name="T52" fmla="*/ 88 w 93"/>
                  <a:gd name="T53" fmla="*/ 27 h 46"/>
                  <a:gd name="T54" fmla="*/ 91 w 93"/>
                  <a:gd name="T55" fmla="*/ 19 h 46"/>
                  <a:gd name="T56" fmla="*/ 92 w 93"/>
                  <a:gd name="T57" fmla="*/ 10 h 46"/>
                  <a:gd name="T58" fmla="*/ 89 w 93"/>
                  <a:gd name="T59" fmla="*/ 5 h 46"/>
                  <a:gd name="T60" fmla="*/ 82 w 93"/>
                  <a:gd name="T61" fmla="*/ 2 h 46"/>
                  <a:gd name="T62" fmla="*/ 73 w 93"/>
                  <a:gd name="T63" fmla="*/ 0 h 46"/>
                  <a:gd name="T64" fmla="*/ 44 w 93"/>
                  <a:gd name="T65" fmla="*/ 0 h 46"/>
                  <a:gd name="T66" fmla="*/ 41 w 93"/>
                  <a:gd name="T67" fmla="*/ 1 h 46"/>
                  <a:gd name="T68" fmla="*/ 39 w 93"/>
                  <a:gd name="T69" fmla="*/ 3 h 46"/>
                  <a:gd name="T70" fmla="*/ 37 w 93"/>
                  <a:gd name="T71" fmla="*/ 5 h 46"/>
                  <a:gd name="T72" fmla="*/ 34 w 93"/>
                  <a:gd name="T73" fmla="*/ 7 h 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93" h="46">
                    <a:moveTo>
                      <a:pt x="34" y="7"/>
                    </a:moveTo>
                    <a:lnTo>
                      <a:pt x="32" y="9"/>
                    </a:lnTo>
                    <a:lnTo>
                      <a:pt x="28" y="10"/>
                    </a:lnTo>
                    <a:lnTo>
                      <a:pt x="25" y="10"/>
                    </a:lnTo>
                    <a:lnTo>
                      <a:pt x="21" y="10"/>
                    </a:lnTo>
                    <a:lnTo>
                      <a:pt x="18" y="11"/>
                    </a:lnTo>
                    <a:lnTo>
                      <a:pt x="14" y="12"/>
                    </a:lnTo>
                    <a:lnTo>
                      <a:pt x="11" y="12"/>
                    </a:lnTo>
                    <a:lnTo>
                      <a:pt x="8" y="12"/>
                    </a:lnTo>
                    <a:lnTo>
                      <a:pt x="4" y="13"/>
                    </a:lnTo>
                    <a:lnTo>
                      <a:pt x="2" y="13"/>
                    </a:lnTo>
                    <a:lnTo>
                      <a:pt x="1" y="14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1" y="18"/>
                    </a:lnTo>
                    <a:lnTo>
                      <a:pt x="2" y="18"/>
                    </a:lnTo>
                    <a:lnTo>
                      <a:pt x="3" y="19"/>
                    </a:lnTo>
                    <a:lnTo>
                      <a:pt x="5" y="19"/>
                    </a:lnTo>
                    <a:lnTo>
                      <a:pt x="7" y="19"/>
                    </a:lnTo>
                    <a:lnTo>
                      <a:pt x="10" y="19"/>
                    </a:lnTo>
                    <a:lnTo>
                      <a:pt x="14" y="19"/>
                    </a:lnTo>
                    <a:lnTo>
                      <a:pt x="18" y="19"/>
                    </a:lnTo>
                    <a:lnTo>
                      <a:pt x="23" y="19"/>
                    </a:lnTo>
                    <a:lnTo>
                      <a:pt x="28" y="18"/>
                    </a:lnTo>
                    <a:lnTo>
                      <a:pt x="33" y="17"/>
                    </a:lnTo>
                    <a:lnTo>
                      <a:pt x="38" y="17"/>
                    </a:lnTo>
                    <a:lnTo>
                      <a:pt x="43" y="16"/>
                    </a:lnTo>
                    <a:lnTo>
                      <a:pt x="48" y="16"/>
                    </a:lnTo>
                    <a:lnTo>
                      <a:pt x="53" y="15"/>
                    </a:lnTo>
                    <a:lnTo>
                      <a:pt x="58" y="15"/>
                    </a:lnTo>
                    <a:lnTo>
                      <a:pt x="62" y="15"/>
                    </a:lnTo>
                    <a:lnTo>
                      <a:pt x="66" y="14"/>
                    </a:lnTo>
                    <a:lnTo>
                      <a:pt x="70" y="14"/>
                    </a:lnTo>
                    <a:lnTo>
                      <a:pt x="73" y="14"/>
                    </a:lnTo>
                    <a:lnTo>
                      <a:pt x="76" y="15"/>
                    </a:lnTo>
                    <a:lnTo>
                      <a:pt x="79" y="15"/>
                    </a:lnTo>
                    <a:lnTo>
                      <a:pt x="81" y="16"/>
                    </a:lnTo>
                    <a:lnTo>
                      <a:pt x="81" y="18"/>
                    </a:lnTo>
                    <a:lnTo>
                      <a:pt x="82" y="20"/>
                    </a:lnTo>
                    <a:lnTo>
                      <a:pt x="81" y="24"/>
                    </a:lnTo>
                    <a:lnTo>
                      <a:pt x="80" y="27"/>
                    </a:lnTo>
                    <a:lnTo>
                      <a:pt x="79" y="31"/>
                    </a:lnTo>
                    <a:lnTo>
                      <a:pt x="77" y="36"/>
                    </a:lnTo>
                    <a:lnTo>
                      <a:pt x="75" y="41"/>
                    </a:lnTo>
                    <a:lnTo>
                      <a:pt x="75" y="44"/>
                    </a:lnTo>
                    <a:lnTo>
                      <a:pt x="76" y="45"/>
                    </a:lnTo>
                    <a:lnTo>
                      <a:pt x="77" y="45"/>
                    </a:lnTo>
                    <a:lnTo>
                      <a:pt x="79" y="44"/>
                    </a:lnTo>
                    <a:lnTo>
                      <a:pt x="80" y="42"/>
                    </a:lnTo>
                    <a:lnTo>
                      <a:pt x="82" y="39"/>
                    </a:lnTo>
                    <a:lnTo>
                      <a:pt x="84" y="35"/>
                    </a:lnTo>
                    <a:lnTo>
                      <a:pt x="86" y="32"/>
                    </a:lnTo>
                    <a:lnTo>
                      <a:pt x="88" y="27"/>
                    </a:lnTo>
                    <a:lnTo>
                      <a:pt x="90" y="23"/>
                    </a:lnTo>
                    <a:lnTo>
                      <a:pt x="91" y="19"/>
                    </a:lnTo>
                    <a:lnTo>
                      <a:pt x="92" y="15"/>
                    </a:lnTo>
                    <a:lnTo>
                      <a:pt x="92" y="10"/>
                    </a:lnTo>
                    <a:lnTo>
                      <a:pt x="91" y="7"/>
                    </a:lnTo>
                    <a:lnTo>
                      <a:pt x="89" y="5"/>
                    </a:lnTo>
                    <a:lnTo>
                      <a:pt x="86" y="3"/>
                    </a:lnTo>
                    <a:lnTo>
                      <a:pt x="82" y="2"/>
                    </a:lnTo>
                    <a:lnTo>
                      <a:pt x="78" y="1"/>
                    </a:lnTo>
                    <a:lnTo>
                      <a:pt x="73" y="0"/>
                    </a:lnTo>
                    <a:lnTo>
                      <a:pt x="67" y="0"/>
                    </a:lnTo>
                    <a:lnTo>
                      <a:pt x="44" y="0"/>
                    </a:lnTo>
                    <a:lnTo>
                      <a:pt x="43" y="0"/>
                    </a:lnTo>
                    <a:lnTo>
                      <a:pt x="41" y="1"/>
                    </a:lnTo>
                    <a:lnTo>
                      <a:pt x="41" y="2"/>
                    </a:lnTo>
                    <a:lnTo>
                      <a:pt x="39" y="3"/>
                    </a:lnTo>
                    <a:lnTo>
                      <a:pt x="39" y="4"/>
                    </a:lnTo>
                    <a:lnTo>
                      <a:pt x="37" y="5"/>
                    </a:lnTo>
                    <a:lnTo>
                      <a:pt x="36" y="6"/>
                    </a:lnTo>
                    <a:lnTo>
                      <a:pt x="34" y="7"/>
                    </a:lnTo>
                  </a:path>
                </a:pathLst>
              </a:custGeom>
              <a:solidFill>
                <a:srgbClr val="0040C0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77" name="Freeform 12"/>
              <p:cNvSpPr>
                <a:spLocks/>
              </p:cNvSpPr>
              <p:nvPr/>
            </p:nvSpPr>
            <p:spPr bwMode="auto">
              <a:xfrm>
                <a:off x="412" y="463"/>
                <a:ext cx="373" cy="216"/>
              </a:xfrm>
              <a:custGeom>
                <a:avLst/>
                <a:gdLst>
                  <a:gd name="T0" fmla="*/ 0 w 373"/>
                  <a:gd name="T1" fmla="*/ 209 h 217"/>
                  <a:gd name="T2" fmla="*/ 6 w 373"/>
                  <a:gd name="T3" fmla="*/ 206 h 217"/>
                  <a:gd name="T4" fmla="*/ 23 w 373"/>
                  <a:gd name="T5" fmla="*/ 198 h 217"/>
                  <a:gd name="T6" fmla="*/ 46 w 373"/>
                  <a:gd name="T7" fmla="*/ 187 h 217"/>
                  <a:gd name="T8" fmla="*/ 74 w 373"/>
                  <a:gd name="T9" fmla="*/ 173 h 217"/>
                  <a:gd name="T10" fmla="*/ 102 w 373"/>
                  <a:gd name="T11" fmla="*/ 160 h 217"/>
                  <a:gd name="T12" fmla="*/ 128 w 373"/>
                  <a:gd name="T13" fmla="*/ 147 h 217"/>
                  <a:gd name="T14" fmla="*/ 149 w 373"/>
                  <a:gd name="T15" fmla="*/ 137 h 217"/>
                  <a:gd name="T16" fmla="*/ 161 w 373"/>
                  <a:gd name="T17" fmla="*/ 131 h 217"/>
                  <a:gd name="T18" fmla="*/ 175 w 373"/>
                  <a:gd name="T19" fmla="*/ 124 h 217"/>
                  <a:gd name="T20" fmla="*/ 190 w 373"/>
                  <a:gd name="T21" fmla="*/ 117 h 217"/>
                  <a:gd name="T22" fmla="*/ 206 w 373"/>
                  <a:gd name="T23" fmla="*/ 109 h 217"/>
                  <a:gd name="T24" fmla="*/ 223 w 373"/>
                  <a:gd name="T25" fmla="*/ 108 h 217"/>
                  <a:gd name="T26" fmla="*/ 240 w 373"/>
                  <a:gd name="T27" fmla="*/ 101 h 217"/>
                  <a:gd name="T28" fmla="*/ 257 w 373"/>
                  <a:gd name="T29" fmla="*/ 94 h 217"/>
                  <a:gd name="T30" fmla="*/ 275 w 373"/>
                  <a:gd name="T31" fmla="*/ 87 h 217"/>
                  <a:gd name="T32" fmla="*/ 292 w 373"/>
                  <a:gd name="T33" fmla="*/ 81 h 217"/>
                  <a:gd name="T34" fmla="*/ 297 w 373"/>
                  <a:gd name="T35" fmla="*/ 79 h 217"/>
                  <a:gd name="T36" fmla="*/ 304 w 373"/>
                  <a:gd name="T37" fmla="*/ 77 h 217"/>
                  <a:gd name="T38" fmla="*/ 312 w 373"/>
                  <a:gd name="T39" fmla="*/ 75 h 217"/>
                  <a:gd name="T40" fmla="*/ 321 w 373"/>
                  <a:gd name="T41" fmla="*/ 72 h 217"/>
                  <a:gd name="T42" fmla="*/ 331 w 373"/>
                  <a:gd name="T43" fmla="*/ 69 h 217"/>
                  <a:gd name="T44" fmla="*/ 341 w 373"/>
                  <a:gd name="T45" fmla="*/ 67 h 217"/>
                  <a:gd name="T46" fmla="*/ 351 w 373"/>
                  <a:gd name="T47" fmla="*/ 64 h 217"/>
                  <a:gd name="T48" fmla="*/ 360 w 373"/>
                  <a:gd name="T49" fmla="*/ 63 h 217"/>
                  <a:gd name="T50" fmla="*/ 365 w 373"/>
                  <a:gd name="T51" fmla="*/ 62 h 217"/>
                  <a:gd name="T52" fmla="*/ 369 w 373"/>
                  <a:gd name="T53" fmla="*/ 61 h 217"/>
                  <a:gd name="T54" fmla="*/ 371 w 373"/>
                  <a:gd name="T55" fmla="*/ 59 h 217"/>
                  <a:gd name="T56" fmla="*/ 372 w 373"/>
                  <a:gd name="T57" fmla="*/ 58 h 217"/>
                  <a:gd name="T58" fmla="*/ 370 w 373"/>
                  <a:gd name="T59" fmla="*/ 56 h 217"/>
                  <a:gd name="T60" fmla="*/ 365 w 373"/>
                  <a:gd name="T61" fmla="*/ 55 h 217"/>
                  <a:gd name="T62" fmla="*/ 358 w 373"/>
                  <a:gd name="T63" fmla="*/ 54 h 217"/>
                  <a:gd name="T64" fmla="*/ 349 w 373"/>
                  <a:gd name="T65" fmla="*/ 54 h 217"/>
                  <a:gd name="T66" fmla="*/ 330 w 373"/>
                  <a:gd name="T67" fmla="*/ 56 h 217"/>
                  <a:gd name="T68" fmla="*/ 310 w 373"/>
                  <a:gd name="T69" fmla="*/ 61 h 217"/>
                  <a:gd name="T70" fmla="*/ 288 w 373"/>
                  <a:gd name="T71" fmla="*/ 67 h 217"/>
                  <a:gd name="T72" fmla="*/ 266 w 373"/>
                  <a:gd name="T73" fmla="*/ 74 h 217"/>
                  <a:gd name="T74" fmla="*/ 244 w 373"/>
                  <a:gd name="T75" fmla="*/ 82 h 217"/>
                  <a:gd name="T76" fmla="*/ 224 w 373"/>
                  <a:gd name="T77" fmla="*/ 90 h 217"/>
                  <a:gd name="T78" fmla="*/ 208 w 373"/>
                  <a:gd name="T79" fmla="*/ 96 h 217"/>
                  <a:gd name="T80" fmla="*/ 197 w 373"/>
                  <a:gd name="T81" fmla="*/ 102 h 217"/>
                  <a:gd name="T82" fmla="*/ 344 w 373"/>
                  <a:gd name="T83" fmla="*/ 19 h 217"/>
                  <a:gd name="T84" fmla="*/ 342 w 373"/>
                  <a:gd name="T85" fmla="*/ 12 h 217"/>
                  <a:gd name="T86" fmla="*/ 331 w 373"/>
                  <a:gd name="T87" fmla="*/ 7 h 217"/>
                  <a:gd name="T88" fmla="*/ 314 w 373"/>
                  <a:gd name="T89" fmla="*/ 3 h 217"/>
                  <a:gd name="T90" fmla="*/ 295 w 373"/>
                  <a:gd name="T91" fmla="*/ 2 h 217"/>
                  <a:gd name="T92" fmla="*/ 275 w 373"/>
                  <a:gd name="T93" fmla="*/ 0 h 217"/>
                  <a:gd name="T94" fmla="*/ 256 w 373"/>
                  <a:gd name="T95" fmla="*/ 0 h 217"/>
                  <a:gd name="T96" fmla="*/ 243 w 373"/>
                  <a:gd name="T97" fmla="*/ 0 h 217"/>
                  <a:gd name="T98" fmla="*/ 237 w 373"/>
                  <a:gd name="T99" fmla="*/ 0 h 21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373" h="217">
                    <a:moveTo>
                      <a:pt x="47" y="0"/>
                    </a:moveTo>
                    <a:lnTo>
                      <a:pt x="0" y="216"/>
                    </a:lnTo>
                    <a:lnTo>
                      <a:pt x="2" y="215"/>
                    </a:lnTo>
                    <a:lnTo>
                      <a:pt x="6" y="213"/>
                    </a:lnTo>
                    <a:lnTo>
                      <a:pt x="14" y="209"/>
                    </a:lnTo>
                    <a:lnTo>
                      <a:pt x="23" y="205"/>
                    </a:lnTo>
                    <a:lnTo>
                      <a:pt x="34" y="200"/>
                    </a:lnTo>
                    <a:lnTo>
                      <a:pt x="46" y="194"/>
                    </a:lnTo>
                    <a:lnTo>
                      <a:pt x="60" y="187"/>
                    </a:lnTo>
                    <a:lnTo>
                      <a:pt x="74" y="180"/>
                    </a:lnTo>
                    <a:lnTo>
                      <a:pt x="88" y="173"/>
                    </a:lnTo>
                    <a:lnTo>
                      <a:pt x="102" y="167"/>
                    </a:lnTo>
                    <a:lnTo>
                      <a:pt x="116" y="160"/>
                    </a:lnTo>
                    <a:lnTo>
                      <a:pt x="128" y="154"/>
                    </a:lnTo>
                    <a:lnTo>
                      <a:pt x="140" y="148"/>
                    </a:lnTo>
                    <a:lnTo>
                      <a:pt x="149" y="144"/>
                    </a:lnTo>
                    <a:lnTo>
                      <a:pt x="156" y="140"/>
                    </a:lnTo>
                    <a:lnTo>
                      <a:pt x="161" y="138"/>
                    </a:lnTo>
                    <a:lnTo>
                      <a:pt x="168" y="135"/>
                    </a:lnTo>
                    <a:lnTo>
                      <a:pt x="175" y="131"/>
                    </a:lnTo>
                    <a:lnTo>
                      <a:pt x="182" y="127"/>
                    </a:lnTo>
                    <a:lnTo>
                      <a:pt x="190" y="124"/>
                    </a:lnTo>
                    <a:lnTo>
                      <a:pt x="198" y="120"/>
                    </a:lnTo>
                    <a:lnTo>
                      <a:pt x="206" y="116"/>
                    </a:lnTo>
                    <a:lnTo>
                      <a:pt x="214" y="112"/>
                    </a:lnTo>
                    <a:lnTo>
                      <a:pt x="223" y="109"/>
                    </a:lnTo>
                    <a:lnTo>
                      <a:pt x="231" y="105"/>
                    </a:lnTo>
                    <a:lnTo>
                      <a:pt x="240" y="101"/>
                    </a:lnTo>
                    <a:lnTo>
                      <a:pt x="248" y="97"/>
                    </a:lnTo>
                    <a:lnTo>
                      <a:pt x="257" y="94"/>
                    </a:lnTo>
                    <a:lnTo>
                      <a:pt x="266" y="90"/>
                    </a:lnTo>
                    <a:lnTo>
                      <a:pt x="275" y="87"/>
                    </a:lnTo>
                    <a:lnTo>
                      <a:pt x="284" y="84"/>
                    </a:lnTo>
                    <a:lnTo>
                      <a:pt x="292" y="81"/>
                    </a:lnTo>
                    <a:lnTo>
                      <a:pt x="294" y="80"/>
                    </a:lnTo>
                    <a:lnTo>
                      <a:pt x="297" y="79"/>
                    </a:lnTo>
                    <a:lnTo>
                      <a:pt x="300" y="79"/>
                    </a:lnTo>
                    <a:lnTo>
                      <a:pt x="304" y="77"/>
                    </a:lnTo>
                    <a:lnTo>
                      <a:pt x="308" y="76"/>
                    </a:lnTo>
                    <a:lnTo>
                      <a:pt x="312" y="75"/>
                    </a:lnTo>
                    <a:lnTo>
                      <a:pt x="316" y="74"/>
                    </a:lnTo>
                    <a:lnTo>
                      <a:pt x="321" y="72"/>
                    </a:lnTo>
                    <a:lnTo>
                      <a:pt x="326" y="71"/>
                    </a:lnTo>
                    <a:lnTo>
                      <a:pt x="331" y="69"/>
                    </a:lnTo>
                    <a:lnTo>
                      <a:pt x="336" y="68"/>
                    </a:lnTo>
                    <a:lnTo>
                      <a:pt x="341" y="67"/>
                    </a:lnTo>
                    <a:lnTo>
                      <a:pt x="346" y="66"/>
                    </a:lnTo>
                    <a:lnTo>
                      <a:pt x="351" y="64"/>
                    </a:lnTo>
                    <a:lnTo>
                      <a:pt x="356" y="64"/>
                    </a:lnTo>
                    <a:lnTo>
                      <a:pt x="360" y="63"/>
                    </a:lnTo>
                    <a:lnTo>
                      <a:pt x="363" y="62"/>
                    </a:lnTo>
                    <a:lnTo>
                      <a:pt x="365" y="62"/>
                    </a:lnTo>
                    <a:lnTo>
                      <a:pt x="368" y="61"/>
                    </a:lnTo>
                    <a:lnTo>
                      <a:pt x="369" y="61"/>
                    </a:lnTo>
                    <a:lnTo>
                      <a:pt x="371" y="60"/>
                    </a:lnTo>
                    <a:lnTo>
                      <a:pt x="371" y="59"/>
                    </a:lnTo>
                    <a:lnTo>
                      <a:pt x="372" y="59"/>
                    </a:lnTo>
                    <a:lnTo>
                      <a:pt x="372" y="58"/>
                    </a:lnTo>
                    <a:lnTo>
                      <a:pt x="371" y="57"/>
                    </a:lnTo>
                    <a:lnTo>
                      <a:pt x="370" y="56"/>
                    </a:lnTo>
                    <a:lnTo>
                      <a:pt x="368" y="55"/>
                    </a:lnTo>
                    <a:lnTo>
                      <a:pt x="365" y="55"/>
                    </a:lnTo>
                    <a:lnTo>
                      <a:pt x="362" y="54"/>
                    </a:lnTo>
                    <a:lnTo>
                      <a:pt x="358" y="54"/>
                    </a:lnTo>
                    <a:lnTo>
                      <a:pt x="354" y="54"/>
                    </a:lnTo>
                    <a:lnTo>
                      <a:pt x="349" y="54"/>
                    </a:lnTo>
                    <a:lnTo>
                      <a:pt x="340" y="55"/>
                    </a:lnTo>
                    <a:lnTo>
                      <a:pt x="330" y="56"/>
                    </a:lnTo>
                    <a:lnTo>
                      <a:pt x="321" y="58"/>
                    </a:lnTo>
                    <a:lnTo>
                      <a:pt x="310" y="61"/>
                    </a:lnTo>
                    <a:lnTo>
                      <a:pt x="299" y="64"/>
                    </a:lnTo>
                    <a:lnTo>
                      <a:pt x="288" y="67"/>
                    </a:lnTo>
                    <a:lnTo>
                      <a:pt x="276" y="70"/>
                    </a:lnTo>
                    <a:lnTo>
                      <a:pt x="266" y="74"/>
                    </a:lnTo>
                    <a:lnTo>
                      <a:pt x="254" y="78"/>
                    </a:lnTo>
                    <a:lnTo>
                      <a:pt x="244" y="82"/>
                    </a:lnTo>
                    <a:lnTo>
                      <a:pt x="234" y="86"/>
                    </a:lnTo>
                    <a:lnTo>
                      <a:pt x="224" y="90"/>
                    </a:lnTo>
                    <a:lnTo>
                      <a:pt x="216" y="93"/>
                    </a:lnTo>
                    <a:lnTo>
                      <a:pt x="208" y="96"/>
                    </a:lnTo>
                    <a:lnTo>
                      <a:pt x="202" y="99"/>
                    </a:lnTo>
                    <a:lnTo>
                      <a:pt x="197" y="102"/>
                    </a:lnTo>
                    <a:lnTo>
                      <a:pt x="169" y="19"/>
                    </a:lnTo>
                    <a:lnTo>
                      <a:pt x="344" y="19"/>
                    </a:lnTo>
                    <a:lnTo>
                      <a:pt x="344" y="15"/>
                    </a:lnTo>
                    <a:lnTo>
                      <a:pt x="342" y="12"/>
                    </a:lnTo>
                    <a:lnTo>
                      <a:pt x="337" y="9"/>
                    </a:lnTo>
                    <a:lnTo>
                      <a:pt x="331" y="7"/>
                    </a:lnTo>
                    <a:lnTo>
                      <a:pt x="323" y="5"/>
                    </a:lnTo>
                    <a:lnTo>
                      <a:pt x="314" y="3"/>
                    </a:lnTo>
                    <a:lnTo>
                      <a:pt x="305" y="3"/>
                    </a:lnTo>
                    <a:lnTo>
                      <a:pt x="295" y="2"/>
                    </a:lnTo>
                    <a:lnTo>
                      <a:pt x="285" y="1"/>
                    </a:lnTo>
                    <a:lnTo>
                      <a:pt x="275" y="0"/>
                    </a:lnTo>
                    <a:lnTo>
                      <a:pt x="265" y="0"/>
                    </a:lnTo>
                    <a:lnTo>
                      <a:pt x="256" y="0"/>
                    </a:lnTo>
                    <a:lnTo>
                      <a:pt x="249" y="0"/>
                    </a:lnTo>
                    <a:lnTo>
                      <a:pt x="243" y="0"/>
                    </a:lnTo>
                    <a:lnTo>
                      <a:pt x="239" y="0"/>
                    </a:lnTo>
                    <a:lnTo>
                      <a:pt x="237" y="0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0040C0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78" name="Freeform 13"/>
              <p:cNvSpPr>
                <a:spLocks/>
              </p:cNvSpPr>
              <p:nvPr/>
            </p:nvSpPr>
            <p:spPr bwMode="auto">
              <a:xfrm>
                <a:off x="945" y="398"/>
                <a:ext cx="112" cy="108"/>
              </a:xfrm>
              <a:custGeom>
                <a:avLst/>
                <a:gdLst>
                  <a:gd name="T0" fmla="*/ 31 w 113"/>
                  <a:gd name="T1" fmla="*/ 113 h 107"/>
                  <a:gd name="T2" fmla="*/ 15 w 113"/>
                  <a:gd name="T3" fmla="*/ 109 h 107"/>
                  <a:gd name="T4" fmla="*/ 4 w 113"/>
                  <a:gd name="T5" fmla="*/ 100 h 107"/>
                  <a:gd name="T6" fmla="*/ 0 w 113"/>
                  <a:gd name="T7" fmla="*/ 86 h 107"/>
                  <a:gd name="T8" fmla="*/ 3 w 113"/>
                  <a:gd name="T9" fmla="*/ 70 h 107"/>
                  <a:gd name="T10" fmla="*/ 6 w 113"/>
                  <a:gd name="T11" fmla="*/ 48 h 107"/>
                  <a:gd name="T12" fmla="*/ 9 w 113"/>
                  <a:gd name="T13" fmla="*/ 35 h 107"/>
                  <a:gd name="T14" fmla="*/ 11 w 113"/>
                  <a:gd name="T15" fmla="*/ 24 h 107"/>
                  <a:gd name="T16" fmla="*/ 13 w 113"/>
                  <a:gd name="T17" fmla="*/ 15 h 107"/>
                  <a:gd name="T18" fmla="*/ 15 w 113"/>
                  <a:gd name="T19" fmla="*/ 8 h 107"/>
                  <a:gd name="T20" fmla="*/ 16 w 113"/>
                  <a:gd name="T21" fmla="*/ 3 h 107"/>
                  <a:gd name="T22" fmla="*/ 17 w 113"/>
                  <a:gd name="T23" fmla="*/ 0 h 107"/>
                  <a:gd name="T24" fmla="*/ 40 w 113"/>
                  <a:gd name="T25" fmla="*/ 0 h 107"/>
                  <a:gd name="T26" fmla="*/ 40 w 113"/>
                  <a:gd name="T27" fmla="*/ 3 h 107"/>
                  <a:gd name="T28" fmla="*/ 38 w 113"/>
                  <a:gd name="T29" fmla="*/ 10 h 107"/>
                  <a:gd name="T30" fmla="*/ 36 w 113"/>
                  <a:gd name="T31" fmla="*/ 20 h 107"/>
                  <a:gd name="T32" fmla="*/ 33 w 113"/>
                  <a:gd name="T33" fmla="*/ 33 h 107"/>
                  <a:gd name="T34" fmla="*/ 30 w 113"/>
                  <a:gd name="T35" fmla="*/ 44 h 107"/>
                  <a:gd name="T36" fmla="*/ 28 w 113"/>
                  <a:gd name="T37" fmla="*/ 61 h 107"/>
                  <a:gd name="T38" fmla="*/ 27 w 113"/>
                  <a:gd name="T39" fmla="*/ 69 h 107"/>
                  <a:gd name="T40" fmla="*/ 26 w 113"/>
                  <a:gd name="T41" fmla="*/ 71 h 107"/>
                  <a:gd name="T42" fmla="*/ 25 w 113"/>
                  <a:gd name="T43" fmla="*/ 81 h 107"/>
                  <a:gd name="T44" fmla="*/ 27 w 113"/>
                  <a:gd name="T45" fmla="*/ 90 h 107"/>
                  <a:gd name="T46" fmla="*/ 34 w 113"/>
                  <a:gd name="T47" fmla="*/ 95 h 107"/>
                  <a:gd name="T48" fmla="*/ 44 w 113"/>
                  <a:gd name="T49" fmla="*/ 96 h 107"/>
                  <a:gd name="T50" fmla="*/ 56 w 113"/>
                  <a:gd name="T51" fmla="*/ 95 h 107"/>
                  <a:gd name="T52" fmla="*/ 58 w 113"/>
                  <a:gd name="T53" fmla="*/ 90 h 107"/>
                  <a:gd name="T54" fmla="*/ 64 w 113"/>
                  <a:gd name="T55" fmla="*/ 81 h 107"/>
                  <a:gd name="T56" fmla="*/ 67 w 113"/>
                  <a:gd name="T57" fmla="*/ 71 h 107"/>
                  <a:gd name="T58" fmla="*/ 69 w 113"/>
                  <a:gd name="T59" fmla="*/ 65 h 107"/>
                  <a:gd name="T60" fmla="*/ 71 w 113"/>
                  <a:gd name="T61" fmla="*/ 50 h 107"/>
                  <a:gd name="T62" fmla="*/ 73 w 113"/>
                  <a:gd name="T63" fmla="*/ 39 h 107"/>
                  <a:gd name="T64" fmla="*/ 75 w 113"/>
                  <a:gd name="T65" fmla="*/ 28 h 107"/>
                  <a:gd name="T66" fmla="*/ 77 w 113"/>
                  <a:gd name="T67" fmla="*/ 18 h 107"/>
                  <a:gd name="T68" fmla="*/ 80 w 113"/>
                  <a:gd name="T69" fmla="*/ 9 h 107"/>
                  <a:gd name="T70" fmla="*/ 81 w 113"/>
                  <a:gd name="T71" fmla="*/ 2 h 107"/>
                  <a:gd name="T72" fmla="*/ 82 w 113"/>
                  <a:gd name="T73" fmla="*/ 0 h 107"/>
                  <a:gd name="T74" fmla="*/ 102 w 113"/>
                  <a:gd name="T75" fmla="*/ 12 h 107"/>
                  <a:gd name="T76" fmla="*/ 99 w 113"/>
                  <a:gd name="T77" fmla="*/ 27 h 107"/>
                  <a:gd name="T78" fmla="*/ 98 w 113"/>
                  <a:gd name="T79" fmla="*/ 33 h 107"/>
                  <a:gd name="T80" fmla="*/ 97 w 113"/>
                  <a:gd name="T81" fmla="*/ 35 h 107"/>
                  <a:gd name="T82" fmla="*/ 97 w 113"/>
                  <a:gd name="T83" fmla="*/ 37 h 107"/>
                  <a:gd name="T84" fmla="*/ 95 w 113"/>
                  <a:gd name="T85" fmla="*/ 44 h 107"/>
                  <a:gd name="T86" fmla="*/ 92 w 113"/>
                  <a:gd name="T87" fmla="*/ 66 h 107"/>
                  <a:gd name="T88" fmla="*/ 88 w 113"/>
                  <a:gd name="T89" fmla="*/ 82 h 107"/>
                  <a:gd name="T90" fmla="*/ 85 w 113"/>
                  <a:gd name="T91" fmla="*/ 90 h 107"/>
                  <a:gd name="T92" fmla="*/ 80 w 113"/>
                  <a:gd name="T93" fmla="*/ 97 h 107"/>
                  <a:gd name="T94" fmla="*/ 74 w 113"/>
                  <a:gd name="T95" fmla="*/ 102 h 107"/>
                  <a:gd name="T96" fmla="*/ 67 w 113"/>
                  <a:gd name="T97" fmla="*/ 106 h 107"/>
                  <a:gd name="T98" fmla="*/ 58 w 113"/>
                  <a:gd name="T99" fmla="*/ 110 h 107"/>
                  <a:gd name="T100" fmla="*/ 56 w 113"/>
                  <a:gd name="T101" fmla="*/ 112 h 107"/>
                  <a:gd name="T102" fmla="*/ 46 w 113"/>
                  <a:gd name="T103" fmla="*/ 113 h 10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13" h="107">
                    <a:moveTo>
                      <a:pt x="41" y="106"/>
                    </a:moveTo>
                    <a:lnTo>
                      <a:pt x="31" y="106"/>
                    </a:lnTo>
                    <a:lnTo>
                      <a:pt x="22" y="104"/>
                    </a:lnTo>
                    <a:lnTo>
                      <a:pt x="15" y="102"/>
                    </a:lnTo>
                    <a:lnTo>
                      <a:pt x="8" y="98"/>
                    </a:lnTo>
                    <a:lnTo>
                      <a:pt x="4" y="93"/>
                    </a:lnTo>
                    <a:lnTo>
                      <a:pt x="1" y="87"/>
                    </a:lnTo>
                    <a:lnTo>
                      <a:pt x="0" y="79"/>
                    </a:lnTo>
                    <a:lnTo>
                      <a:pt x="1" y="70"/>
                    </a:lnTo>
                    <a:lnTo>
                      <a:pt x="3" y="63"/>
                    </a:lnTo>
                    <a:lnTo>
                      <a:pt x="5" y="55"/>
                    </a:lnTo>
                    <a:lnTo>
                      <a:pt x="6" y="48"/>
                    </a:lnTo>
                    <a:lnTo>
                      <a:pt x="7" y="42"/>
                    </a:lnTo>
                    <a:lnTo>
                      <a:pt x="9" y="35"/>
                    </a:lnTo>
                    <a:lnTo>
                      <a:pt x="10" y="30"/>
                    </a:lnTo>
                    <a:lnTo>
                      <a:pt x="11" y="24"/>
                    </a:lnTo>
                    <a:lnTo>
                      <a:pt x="12" y="19"/>
                    </a:lnTo>
                    <a:lnTo>
                      <a:pt x="13" y="15"/>
                    </a:lnTo>
                    <a:lnTo>
                      <a:pt x="14" y="11"/>
                    </a:lnTo>
                    <a:lnTo>
                      <a:pt x="15" y="8"/>
                    </a:lnTo>
                    <a:lnTo>
                      <a:pt x="16" y="5"/>
                    </a:lnTo>
                    <a:lnTo>
                      <a:pt x="16" y="3"/>
                    </a:lnTo>
                    <a:lnTo>
                      <a:pt x="17" y="2"/>
                    </a:lnTo>
                    <a:lnTo>
                      <a:pt x="17" y="0"/>
                    </a:lnTo>
                    <a:lnTo>
                      <a:pt x="40" y="0"/>
                    </a:lnTo>
                    <a:lnTo>
                      <a:pt x="40" y="1"/>
                    </a:lnTo>
                    <a:lnTo>
                      <a:pt x="40" y="3"/>
                    </a:lnTo>
                    <a:lnTo>
                      <a:pt x="39" y="6"/>
                    </a:lnTo>
                    <a:lnTo>
                      <a:pt x="38" y="10"/>
                    </a:lnTo>
                    <a:lnTo>
                      <a:pt x="37" y="15"/>
                    </a:lnTo>
                    <a:lnTo>
                      <a:pt x="36" y="20"/>
                    </a:lnTo>
                    <a:lnTo>
                      <a:pt x="35" y="27"/>
                    </a:lnTo>
                    <a:lnTo>
                      <a:pt x="33" y="33"/>
                    </a:lnTo>
                    <a:lnTo>
                      <a:pt x="32" y="38"/>
                    </a:lnTo>
                    <a:lnTo>
                      <a:pt x="30" y="44"/>
                    </a:lnTo>
                    <a:lnTo>
                      <a:pt x="29" y="50"/>
                    </a:lnTo>
                    <a:lnTo>
                      <a:pt x="28" y="54"/>
                    </a:lnTo>
                    <a:lnTo>
                      <a:pt x="27" y="58"/>
                    </a:lnTo>
                    <a:lnTo>
                      <a:pt x="27" y="62"/>
                    </a:lnTo>
                    <a:lnTo>
                      <a:pt x="26" y="63"/>
                    </a:lnTo>
                    <a:lnTo>
                      <a:pt x="26" y="64"/>
                    </a:lnTo>
                    <a:lnTo>
                      <a:pt x="25" y="69"/>
                    </a:lnTo>
                    <a:lnTo>
                      <a:pt x="25" y="74"/>
                    </a:lnTo>
                    <a:lnTo>
                      <a:pt x="26" y="79"/>
                    </a:lnTo>
                    <a:lnTo>
                      <a:pt x="27" y="83"/>
                    </a:lnTo>
                    <a:lnTo>
                      <a:pt x="30" y="86"/>
                    </a:lnTo>
                    <a:lnTo>
                      <a:pt x="34" y="88"/>
                    </a:lnTo>
                    <a:lnTo>
                      <a:pt x="38" y="89"/>
                    </a:lnTo>
                    <a:lnTo>
                      <a:pt x="44" y="89"/>
                    </a:lnTo>
                    <a:lnTo>
                      <a:pt x="51" y="89"/>
                    </a:lnTo>
                    <a:lnTo>
                      <a:pt x="56" y="88"/>
                    </a:lnTo>
                    <a:lnTo>
                      <a:pt x="61" y="86"/>
                    </a:lnTo>
                    <a:lnTo>
                      <a:pt x="65" y="83"/>
                    </a:lnTo>
                    <a:lnTo>
                      <a:pt x="68" y="79"/>
                    </a:lnTo>
                    <a:lnTo>
                      <a:pt x="71" y="74"/>
                    </a:lnTo>
                    <a:lnTo>
                      <a:pt x="73" y="69"/>
                    </a:lnTo>
                    <a:lnTo>
                      <a:pt x="74" y="64"/>
                    </a:lnTo>
                    <a:lnTo>
                      <a:pt x="75" y="62"/>
                    </a:lnTo>
                    <a:lnTo>
                      <a:pt x="76" y="58"/>
                    </a:lnTo>
                    <a:lnTo>
                      <a:pt x="76" y="54"/>
                    </a:lnTo>
                    <a:lnTo>
                      <a:pt x="78" y="50"/>
                    </a:lnTo>
                    <a:lnTo>
                      <a:pt x="78" y="45"/>
                    </a:lnTo>
                    <a:lnTo>
                      <a:pt x="80" y="39"/>
                    </a:lnTo>
                    <a:lnTo>
                      <a:pt x="81" y="34"/>
                    </a:lnTo>
                    <a:lnTo>
                      <a:pt x="82" y="28"/>
                    </a:lnTo>
                    <a:lnTo>
                      <a:pt x="83" y="23"/>
                    </a:lnTo>
                    <a:lnTo>
                      <a:pt x="84" y="18"/>
                    </a:lnTo>
                    <a:lnTo>
                      <a:pt x="86" y="13"/>
                    </a:lnTo>
                    <a:lnTo>
                      <a:pt x="87" y="9"/>
                    </a:lnTo>
                    <a:lnTo>
                      <a:pt x="87" y="5"/>
                    </a:lnTo>
                    <a:lnTo>
                      <a:pt x="88" y="2"/>
                    </a:lnTo>
                    <a:lnTo>
                      <a:pt x="89" y="0"/>
                    </a:lnTo>
                    <a:lnTo>
                      <a:pt x="112" y="0"/>
                    </a:lnTo>
                    <a:lnTo>
                      <a:pt x="109" y="12"/>
                    </a:lnTo>
                    <a:lnTo>
                      <a:pt x="107" y="20"/>
                    </a:lnTo>
                    <a:lnTo>
                      <a:pt x="106" y="27"/>
                    </a:lnTo>
                    <a:lnTo>
                      <a:pt x="105" y="31"/>
                    </a:lnTo>
                    <a:lnTo>
                      <a:pt x="105" y="33"/>
                    </a:lnTo>
                    <a:lnTo>
                      <a:pt x="104" y="35"/>
                    </a:lnTo>
                    <a:lnTo>
                      <a:pt x="104" y="36"/>
                    </a:lnTo>
                    <a:lnTo>
                      <a:pt x="104" y="37"/>
                    </a:lnTo>
                    <a:lnTo>
                      <a:pt x="103" y="40"/>
                    </a:lnTo>
                    <a:lnTo>
                      <a:pt x="102" y="44"/>
                    </a:lnTo>
                    <a:lnTo>
                      <a:pt x="101" y="50"/>
                    </a:lnTo>
                    <a:lnTo>
                      <a:pt x="99" y="59"/>
                    </a:lnTo>
                    <a:lnTo>
                      <a:pt x="97" y="70"/>
                    </a:lnTo>
                    <a:lnTo>
                      <a:pt x="95" y="75"/>
                    </a:lnTo>
                    <a:lnTo>
                      <a:pt x="94" y="79"/>
                    </a:lnTo>
                    <a:lnTo>
                      <a:pt x="92" y="83"/>
                    </a:lnTo>
                    <a:lnTo>
                      <a:pt x="90" y="87"/>
                    </a:lnTo>
                    <a:lnTo>
                      <a:pt x="87" y="90"/>
                    </a:lnTo>
                    <a:lnTo>
                      <a:pt x="84" y="93"/>
                    </a:lnTo>
                    <a:lnTo>
                      <a:pt x="81" y="95"/>
                    </a:lnTo>
                    <a:lnTo>
                      <a:pt x="77" y="98"/>
                    </a:lnTo>
                    <a:lnTo>
                      <a:pt x="74" y="99"/>
                    </a:lnTo>
                    <a:lnTo>
                      <a:pt x="70" y="102"/>
                    </a:lnTo>
                    <a:lnTo>
                      <a:pt x="65" y="103"/>
                    </a:lnTo>
                    <a:lnTo>
                      <a:pt x="61" y="104"/>
                    </a:lnTo>
                    <a:lnTo>
                      <a:pt x="56" y="105"/>
                    </a:lnTo>
                    <a:lnTo>
                      <a:pt x="52" y="106"/>
                    </a:lnTo>
                    <a:lnTo>
                      <a:pt x="46" y="106"/>
                    </a:lnTo>
                    <a:lnTo>
                      <a:pt x="41" y="106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79" name="Freeform 14"/>
              <p:cNvSpPr>
                <a:spLocks/>
              </p:cNvSpPr>
              <p:nvPr/>
            </p:nvSpPr>
            <p:spPr bwMode="auto">
              <a:xfrm>
                <a:off x="1057" y="398"/>
                <a:ext cx="119" cy="108"/>
              </a:xfrm>
              <a:custGeom>
                <a:avLst/>
                <a:gdLst>
                  <a:gd name="T0" fmla="*/ 101 w 118"/>
                  <a:gd name="T1" fmla="*/ 119 h 106"/>
                  <a:gd name="T2" fmla="*/ 72 w 118"/>
                  <a:gd name="T3" fmla="*/ 119 h 106"/>
                  <a:gd name="T4" fmla="*/ 38 w 118"/>
                  <a:gd name="T5" fmla="*/ 34 h 106"/>
                  <a:gd name="T6" fmla="*/ 38 w 118"/>
                  <a:gd name="T7" fmla="*/ 34 h 106"/>
                  <a:gd name="T8" fmla="*/ 21 w 118"/>
                  <a:gd name="T9" fmla="*/ 119 h 106"/>
                  <a:gd name="T10" fmla="*/ 0 w 118"/>
                  <a:gd name="T11" fmla="*/ 119 h 106"/>
                  <a:gd name="T12" fmla="*/ 23 w 118"/>
                  <a:gd name="T13" fmla="*/ 0 h 106"/>
                  <a:gd name="T14" fmla="*/ 53 w 118"/>
                  <a:gd name="T15" fmla="*/ 0 h 106"/>
                  <a:gd name="T16" fmla="*/ 86 w 118"/>
                  <a:gd name="T17" fmla="*/ 92 h 106"/>
                  <a:gd name="T18" fmla="*/ 86 w 118"/>
                  <a:gd name="T19" fmla="*/ 92 h 106"/>
                  <a:gd name="T20" fmla="*/ 103 w 118"/>
                  <a:gd name="T21" fmla="*/ 0 h 106"/>
                  <a:gd name="T22" fmla="*/ 124 w 118"/>
                  <a:gd name="T23" fmla="*/ 0 h 106"/>
                  <a:gd name="T24" fmla="*/ 101 w 118"/>
                  <a:gd name="T25" fmla="*/ 119 h 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8" h="106">
                    <a:moveTo>
                      <a:pt x="94" y="105"/>
                    </a:moveTo>
                    <a:lnTo>
                      <a:pt x="65" y="105"/>
                    </a:lnTo>
                    <a:lnTo>
                      <a:pt x="38" y="27"/>
                    </a:lnTo>
                    <a:lnTo>
                      <a:pt x="21" y="105"/>
                    </a:lnTo>
                    <a:lnTo>
                      <a:pt x="0" y="105"/>
                    </a:lnTo>
                    <a:lnTo>
                      <a:pt x="23" y="0"/>
                    </a:lnTo>
                    <a:lnTo>
                      <a:pt x="53" y="0"/>
                    </a:lnTo>
                    <a:lnTo>
                      <a:pt x="79" y="79"/>
                    </a:lnTo>
                    <a:lnTo>
                      <a:pt x="96" y="0"/>
                    </a:lnTo>
                    <a:lnTo>
                      <a:pt x="117" y="0"/>
                    </a:lnTo>
                    <a:lnTo>
                      <a:pt x="94" y="105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0" name="Freeform 15"/>
              <p:cNvSpPr>
                <a:spLocks/>
              </p:cNvSpPr>
              <p:nvPr/>
            </p:nvSpPr>
            <p:spPr bwMode="auto">
              <a:xfrm>
                <a:off x="1176" y="398"/>
                <a:ext cx="46" cy="108"/>
              </a:xfrm>
              <a:custGeom>
                <a:avLst/>
                <a:gdLst>
                  <a:gd name="T0" fmla="*/ 23 w 46"/>
                  <a:gd name="T1" fmla="*/ 119 h 106"/>
                  <a:gd name="T2" fmla="*/ 0 w 46"/>
                  <a:gd name="T3" fmla="*/ 119 h 106"/>
                  <a:gd name="T4" fmla="*/ 22 w 46"/>
                  <a:gd name="T5" fmla="*/ 0 h 106"/>
                  <a:gd name="T6" fmla="*/ 45 w 46"/>
                  <a:gd name="T7" fmla="*/ 0 h 106"/>
                  <a:gd name="T8" fmla="*/ 23 w 46"/>
                  <a:gd name="T9" fmla="*/ 119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106">
                    <a:moveTo>
                      <a:pt x="23" y="105"/>
                    </a:moveTo>
                    <a:lnTo>
                      <a:pt x="0" y="105"/>
                    </a:lnTo>
                    <a:lnTo>
                      <a:pt x="22" y="0"/>
                    </a:lnTo>
                    <a:lnTo>
                      <a:pt x="45" y="0"/>
                    </a:lnTo>
                    <a:lnTo>
                      <a:pt x="23" y="105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1" name="Freeform 16"/>
              <p:cNvSpPr>
                <a:spLocks/>
              </p:cNvSpPr>
              <p:nvPr/>
            </p:nvSpPr>
            <p:spPr bwMode="auto">
              <a:xfrm>
                <a:off x="1235" y="398"/>
                <a:ext cx="91" cy="108"/>
              </a:xfrm>
              <a:custGeom>
                <a:avLst/>
                <a:gdLst>
                  <a:gd name="T0" fmla="*/ 87 w 91"/>
                  <a:gd name="T1" fmla="*/ 17 h 106"/>
                  <a:gd name="T2" fmla="*/ 54 w 91"/>
                  <a:gd name="T3" fmla="*/ 17 h 106"/>
                  <a:gd name="T4" fmla="*/ 36 w 91"/>
                  <a:gd name="T5" fmla="*/ 119 h 106"/>
                  <a:gd name="T6" fmla="*/ 13 w 91"/>
                  <a:gd name="T7" fmla="*/ 119 h 106"/>
                  <a:gd name="T8" fmla="*/ 32 w 91"/>
                  <a:gd name="T9" fmla="*/ 17 h 106"/>
                  <a:gd name="T10" fmla="*/ 0 w 91"/>
                  <a:gd name="T11" fmla="*/ 17 h 106"/>
                  <a:gd name="T12" fmla="*/ 4 w 91"/>
                  <a:gd name="T13" fmla="*/ 0 h 106"/>
                  <a:gd name="T14" fmla="*/ 90 w 91"/>
                  <a:gd name="T15" fmla="*/ 0 h 106"/>
                  <a:gd name="T16" fmla="*/ 87 w 91"/>
                  <a:gd name="T17" fmla="*/ 17 h 10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1" h="106">
                    <a:moveTo>
                      <a:pt x="87" y="17"/>
                    </a:moveTo>
                    <a:lnTo>
                      <a:pt x="54" y="17"/>
                    </a:lnTo>
                    <a:lnTo>
                      <a:pt x="36" y="105"/>
                    </a:lnTo>
                    <a:lnTo>
                      <a:pt x="13" y="105"/>
                    </a:lnTo>
                    <a:lnTo>
                      <a:pt x="32" y="17"/>
                    </a:lnTo>
                    <a:lnTo>
                      <a:pt x="0" y="17"/>
                    </a:lnTo>
                    <a:lnTo>
                      <a:pt x="4" y="0"/>
                    </a:lnTo>
                    <a:lnTo>
                      <a:pt x="90" y="0"/>
                    </a:lnTo>
                    <a:lnTo>
                      <a:pt x="87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2" name="Freeform 17"/>
              <p:cNvSpPr>
                <a:spLocks/>
              </p:cNvSpPr>
              <p:nvPr/>
            </p:nvSpPr>
            <p:spPr bwMode="auto">
              <a:xfrm>
                <a:off x="1322" y="398"/>
                <a:ext cx="101" cy="108"/>
              </a:xfrm>
              <a:custGeom>
                <a:avLst/>
                <a:gdLst>
                  <a:gd name="T0" fmla="*/ 90 w 102"/>
                  <a:gd name="T1" fmla="*/ 17 h 106"/>
                  <a:gd name="T2" fmla="*/ 43 w 102"/>
                  <a:gd name="T3" fmla="*/ 17 h 106"/>
                  <a:gd name="T4" fmla="*/ 37 w 102"/>
                  <a:gd name="T5" fmla="*/ 51 h 106"/>
                  <a:gd name="T6" fmla="*/ 77 w 102"/>
                  <a:gd name="T7" fmla="*/ 51 h 106"/>
                  <a:gd name="T8" fmla="*/ 74 w 102"/>
                  <a:gd name="T9" fmla="*/ 66 h 106"/>
                  <a:gd name="T10" fmla="*/ 34 w 102"/>
                  <a:gd name="T11" fmla="*/ 66 h 106"/>
                  <a:gd name="T12" fmla="*/ 27 w 102"/>
                  <a:gd name="T13" fmla="*/ 102 h 106"/>
                  <a:gd name="T14" fmla="*/ 74 w 102"/>
                  <a:gd name="T15" fmla="*/ 102 h 106"/>
                  <a:gd name="T16" fmla="*/ 71 w 102"/>
                  <a:gd name="T17" fmla="*/ 119 h 106"/>
                  <a:gd name="T18" fmla="*/ 0 w 102"/>
                  <a:gd name="T19" fmla="*/ 119 h 106"/>
                  <a:gd name="T20" fmla="*/ 23 w 102"/>
                  <a:gd name="T21" fmla="*/ 0 h 106"/>
                  <a:gd name="T22" fmla="*/ 94 w 102"/>
                  <a:gd name="T23" fmla="*/ 0 h 106"/>
                  <a:gd name="T24" fmla="*/ 90 w 102"/>
                  <a:gd name="T25" fmla="*/ 17 h 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02" h="106">
                    <a:moveTo>
                      <a:pt x="97" y="17"/>
                    </a:moveTo>
                    <a:lnTo>
                      <a:pt x="43" y="17"/>
                    </a:lnTo>
                    <a:lnTo>
                      <a:pt x="37" y="44"/>
                    </a:lnTo>
                    <a:lnTo>
                      <a:pt x="84" y="44"/>
                    </a:lnTo>
                    <a:lnTo>
                      <a:pt x="81" y="59"/>
                    </a:lnTo>
                    <a:lnTo>
                      <a:pt x="34" y="59"/>
                    </a:lnTo>
                    <a:lnTo>
                      <a:pt x="27" y="88"/>
                    </a:lnTo>
                    <a:lnTo>
                      <a:pt x="81" y="88"/>
                    </a:lnTo>
                    <a:lnTo>
                      <a:pt x="78" y="105"/>
                    </a:lnTo>
                    <a:lnTo>
                      <a:pt x="0" y="105"/>
                    </a:lnTo>
                    <a:lnTo>
                      <a:pt x="23" y="0"/>
                    </a:lnTo>
                    <a:lnTo>
                      <a:pt x="101" y="0"/>
                    </a:lnTo>
                    <a:lnTo>
                      <a:pt x="97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3" name="Freeform 18"/>
              <p:cNvSpPr>
                <a:spLocks/>
              </p:cNvSpPr>
              <p:nvPr/>
            </p:nvSpPr>
            <p:spPr bwMode="auto">
              <a:xfrm>
                <a:off x="1428" y="398"/>
                <a:ext cx="103" cy="54"/>
              </a:xfrm>
              <a:custGeom>
                <a:avLst/>
                <a:gdLst>
                  <a:gd name="T0" fmla="*/ 0 w 103"/>
                  <a:gd name="T1" fmla="*/ 65 h 52"/>
                  <a:gd name="T2" fmla="*/ 11 w 103"/>
                  <a:gd name="T3" fmla="*/ 0 h 52"/>
                  <a:gd name="T4" fmla="*/ 63 w 103"/>
                  <a:gd name="T5" fmla="*/ 0 h 52"/>
                  <a:gd name="T6" fmla="*/ 69 w 103"/>
                  <a:gd name="T7" fmla="*/ 0 h 52"/>
                  <a:gd name="T8" fmla="*/ 74 w 103"/>
                  <a:gd name="T9" fmla="*/ 1 h 52"/>
                  <a:gd name="T10" fmla="*/ 78 w 103"/>
                  <a:gd name="T11" fmla="*/ 2 h 52"/>
                  <a:gd name="T12" fmla="*/ 83 w 103"/>
                  <a:gd name="T13" fmla="*/ 3 h 52"/>
                  <a:gd name="T14" fmla="*/ 87 w 103"/>
                  <a:gd name="T15" fmla="*/ 5 h 52"/>
                  <a:gd name="T16" fmla="*/ 90 w 103"/>
                  <a:gd name="T17" fmla="*/ 8 h 52"/>
                  <a:gd name="T18" fmla="*/ 93 w 103"/>
                  <a:gd name="T19" fmla="*/ 10 h 52"/>
                  <a:gd name="T20" fmla="*/ 96 w 103"/>
                  <a:gd name="T21" fmla="*/ 20 h 52"/>
                  <a:gd name="T22" fmla="*/ 98 w 103"/>
                  <a:gd name="T23" fmla="*/ 24 h 52"/>
                  <a:gd name="T24" fmla="*/ 100 w 103"/>
                  <a:gd name="T25" fmla="*/ 27 h 52"/>
                  <a:gd name="T26" fmla="*/ 101 w 103"/>
                  <a:gd name="T27" fmla="*/ 31 h 52"/>
                  <a:gd name="T28" fmla="*/ 102 w 103"/>
                  <a:gd name="T29" fmla="*/ 35 h 52"/>
                  <a:gd name="T30" fmla="*/ 102 w 103"/>
                  <a:gd name="T31" fmla="*/ 41 h 52"/>
                  <a:gd name="T32" fmla="*/ 102 w 103"/>
                  <a:gd name="T33" fmla="*/ 49 h 52"/>
                  <a:gd name="T34" fmla="*/ 102 w 103"/>
                  <a:gd name="T35" fmla="*/ 56 h 52"/>
                  <a:gd name="T36" fmla="*/ 101 w 103"/>
                  <a:gd name="T37" fmla="*/ 60 h 52"/>
                  <a:gd name="T38" fmla="*/ 100 w 103"/>
                  <a:gd name="T39" fmla="*/ 65 h 52"/>
                  <a:gd name="T40" fmla="*/ 77 w 103"/>
                  <a:gd name="T41" fmla="*/ 65 h 52"/>
                  <a:gd name="T42" fmla="*/ 78 w 103"/>
                  <a:gd name="T43" fmla="*/ 64 h 52"/>
                  <a:gd name="T44" fmla="*/ 78 w 103"/>
                  <a:gd name="T45" fmla="*/ 60 h 52"/>
                  <a:gd name="T46" fmla="*/ 79 w 103"/>
                  <a:gd name="T47" fmla="*/ 54 h 52"/>
                  <a:gd name="T48" fmla="*/ 79 w 103"/>
                  <a:gd name="T49" fmla="*/ 45 h 52"/>
                  <a:gd name="T50" fmla="*/ 77 w 103"/>
                  <a:gd name="T51" fmla="*/ 36 h 52"/>
                  <a:gd name="T52" fmla="*/ 75 w 103"/>
                  <a:gd name="T53" fmla="*/ 32 h 52"/>
                  <a:gd name="T54" fmla="*/ 72 w 103"/>
                  <a:gd name="T55" fmla="*/ 28 h 52"/>
                  <a:gd name="T56" fmla="*/ 67 w 103"/>
                  <a:gd name="T57" fmla="*/ 25 h 52"/>
                  <a:gd name="T58" fmla="*/ 62 w 103"/>
                  <a:gd name="T59" fmla="*/ 23 h 52"/>
                  <a:gd name="T60" fmla="*/ 55 w 103"/>
                  <a:gd name="T61" fmla="*/ 23 h 52"/>
                  <a:gd name="T62" fmla="*/ 31 w 103"/>
                  <a:gd name="T63" fmla="*/ 23 h 52"/>
                  <a:gd name="T64" fmla="*/ 24 w 103"/>
                  <a:gd name="T65" fmla="*/ 65 h 52"/>
                  <a:gd name="T66" fmla="*/ 0 w 103"/>
                  <a:gd name="T67" fmla="*/ 65 h 5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03" h="52">
                    <a:moveTo>
                      <a:pt x="0" y="51"/>
                    </a:moveTo>
                    <a:lnTo>
                      <a:pt x="11" y="0"/>
                    </a:lnTo>
                    <a:lnTo>
                      <a:pt x="63" y="0"/>
                    </a:lnTo>
                    <a:lnTo>
                      <a:pt x="69" y="0"/>
                    </a:lnTo>
                    <a:lnTo>
                      <a:pt x="74" y="1"/>
                    </a:lnTo>
                    <a:lnTo>
                      <a:pt x="78" y="2"/>
                    </a:lnTo>
                    <a:lnTo>
                      <a:pt x="83" y="3"/>
                    </a:lnTo>
                    <a:lnTo>
                      <a:pt x="87" y="5"/>
                    </a:lnTo>
                    <a:lnTo>
                      <a:pt x="90" y="8"/>
                    </a:lnTo>
                    <a:lnTo>
                      <a:pt x="93" y="10"/>
                    </a:lnTo>
                    <a:lnTo>
                      <a:pt x="96" y="13"/>
                    </a:lnTo>
                    <a:lnTo>
                      <a:pt x="98" y="17"/>
                    </a:lnTo>
                    <a:lnTo>
                      <a:pt x="100" y="20"/>
                    </a:lnTo>
                    <a:lnTo>
                      <a:pt x="101" y="24"/>
                    </a:lnTo>
                    <a:lnTo>
                      <a:pt x="102" y="28"/>
                    </a:lnTo>
                    <a:lnTo>
                      <a:pt x="102" y="33"/>
                    </a:lnTo>
                    <a:lnTo>
                      <a:pt x="102" y="37"/>
                    </a:lnTo>
                    <a:lnTo>
                      <a:pt x="102" y="42"/>
                    </a:lnTo>
                    <a:lnTo>
                      <a:pt x="101" y="46"/>
                    </a:lnTo>
                    <a:lnTo>
                      <a:pt x="100" y="51"/>
                    </a:lnTo>
                    <a:lnTo>
                      <a:pt x="77" y="51"/>
                    </a:lnTo>
                    <a:lnTo>
                      <a:pt x="78" y="50"/>
                    </a:lnTo>
                    <a:lnTo>
                      <a:pt x="78" y="46"/>
                    </a:lnTo>
                    <a:lnTo>
                      <a:pt x="79" y="40"/>
                    </a:lnTo>
                    <a:lnTo>
                      <a:pt x="79" y="35"/>
                    </a:lnTo>
                    <a:lnTo>
                      <a:pt x="77" y="29"/>
                    </a:lnTo>
                    <a:lnTo>
                      <a:pt x="75" y="25"/>
                    </a:lnTo>
                    <a:lnTo>
                      <a:pt x="72" y="21"/>
                    </a:lnTo>
                    <a:lnTo>
                      <a:pt x="67" y="18"/>
                    </a:lnTo>
                    <a:lnTo>
                      <a:pt x="62" y="16"/>
                    </a:lnTo>
                    <a:lnTo>
                      <a:pt x="55" y="16"/>
                    </a:lnTo>
                    <a:lnTo>
                      <a:pt x="31" y="16"/>
                    </a:lnTo>
                    <a:lnTo>
                      <a:pt x="24" y="51"/>
                    </a:lnTo>
                    <a:lnTo>
                      <a:pt x="0" y="5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4" name="Freeform 19"/>
              <p:cNvSpPr>
                <a:spLocks/>
              </p:cNvSpPr>
              <p:nvPr/>
            </p:nvSpPr>
            <p:spPr bwMode="auto">
              <a:xfrm>
                <a:off x="1418" y="452"/>
                <a:ext cx="111" cy="54"/>
              </a:xfrm>
              <a:custGeom>
                <a:avLst/>
                <a:gdLst>
                  <a:gd name="T0" fmla="*/ 11 w 111"/>
                  <a:gd name="T1" fmla="*/ 0 h 53"/>
                  <a:gd name="T2" fmla="*/ 0 w 111"/>
                  <a:gd name="T3" fmla="*/ 59 h 53"/>
                  <a:gd name="T4" fmla="*/ 47 w 111"/>
                  <a:gd name="T5" fmla="*/ 59 h 53"/>
                  <a:gd name="T6" fmla="*/ 53 w 111"/>
                  <a:gd name="T7" fmla="*/ 58 h 53"/>
                  <a:gd name="T8" fmla="*/ 58 w 111"/>
                  <a:gd name="T9" fmla="*/ 58 h 53"/>
                  <a:gd name="T10" fmla="*/ 63 w 111"/>
                  <a:gd name="T11" fmla="*/ 57 h 53"/>
                  <a:gd name="T12" fmla="*/ 69 w 111"/>
                  <a:gd name="T13" fmla="*/ 55 h 53"/>
                  <a:gd name="T14" fmla="*/ 74 w 111"/>
                  <a:gd name="T15" fmla="*/ 53 h 53"/>
                  <a:gd name="T16" fmla="*/ 79 w 111"/>
                  <a:gd name="T17" fmla="*/ 51 h 53"/>
                  <a:gd name="T18" fmla="*/ 83 w 111"/>
                  <a:gd name="T19" fmla="*/ 48 h 53"/>
                  <a:gd name="T20" fmla="*/ 88 w 111"/>
                  <a:gd name="T21" fmla="*/ 45 h 53"/>
                  <a:gd name="T22" fmla="*/ 92 w 111"/>
                  <a:gd name="T23" fmla="*/ 41 h 53"/>
                  <a:gd name="T24" fmla="*/ 95 w 111"/>
                  <a:gd name="T25" fmla="*/ 37 h 53"/>
                  <a:gd name="T26" fmla="*/ 99 w 111"/>
                  <a:gd name="T27" fmla="*/ 25 h 53"/>
                  <a:gd name="T28" fmla="*/ 102 w 111"/>
                  <a:gd name="T29" fmla="*/ 20 h 53"/>
                  <a:gd name="T30" fmla="*/ 105 w 111"/>
                  <a:gd name="T31" fmla="*/ 15 h 53"/>
                  <a:gd name="T32" fmla="*/ 107 w 111"/>
                  <a:gd name="T33" fmla="*/ 8 h 53"/>
                  <a:gd name="T34" fmla="*/ 110 w 111"/>
                  <a:gd name="T35" fmla="*/ 2 h 53"/>
                  <a:gd name="T36" fmla="*/ 110 w 111"/>
                  <a:gd name="T37" fmla="*/ 0 h 53"/>
                  <a:gd name="T38" fmla="*/ 87 w 111"/>
                  <a:gd name="T39" fmla="*/ 0 h 53"/>
                  <a:gd name="T40" fmla="*/ 86 w 111"/>
                  <a:gd name="T41" fmla="*/ 3 h 53"/>
                  <a:gd name="T42" fmla="*/ 85 w 111"/>
                  <a:gd name="T43" fmla="*/ 7 h 53"/>
                  <a:gd name="T44" fmla="*/ 83 w 111"/>
                  <a:gd name="T45" fmla="*/ 11 h 53"/>
                  <a:gd name="T46" fmla="*/ 82 w 111"/>
                  <a:gd name="T47" fmla="*/ 15 h 53"/>
                  <a:gd name="T48" fmla="*/ 79 w 111"/>
                  <a:gd name="T49" fmla="*/ 18 h 53"/>
                  <a:gd name="T50" fmla="*/ 77 w 111"/>
                  <a:gd name="T51" fmla="*/ 21 h 53"/>
                  <a:gd name="T52" fmla="*/ 74 w 111"/>
                  <a:gd name="T53" fmla="*/ 24 h 53"/>
                  <a:gd name="T54" fmla="*/ 71 w 111"/>
                  <a:gd name="T55" fmla="*/ 26 h 53"/>
                  <a:gd name="T56" fmla="*/ 68 w 111"/>
                  <a:gd name="T57" fmla="*/ 35 h 53"/>
                  <a:gd name="T58" fmla="*/ 65 w 111"/>
                  <a:gd name="T59" fmla="*/ 38 h 53"/>
                  <a:gd name="T60" fmla="*/ 61 w 111"/>
                  <a:gd name="T61" fmla="*/ 39 h 53"/>
                  <a:gd name="T62" fmla="*/ 57 w 111"/>
                  <a:gd name="T63" fmla="*/ 40 h 53"/>
                  <a:gd name="T64" fmla="*/ 52 w 111"/>
                  <a:gd name="T65" fmla="*/ 42 h 53"/>
                  <a:gd name="T66" fmla="*/ 48 w 111"/>
                  <a:gd name="T67" fmla="*/ 42 h 53"/>
                  <a:gd name="T68" fmla="*/ 43 w 111"/>
                  <a:gd name="T69" fmla="*/ 42 h 53"/>
                  <a:gd name="T70" fmla="*/ 27 w 111"/>
                  <a:gd name="T71" fmla="*/ 42 h 53"/>
                  <a:gd name="T72" fmla="*/ 34 w 111"/>
                  <a:gd name="T73" fmla="*/ 0 h 53"/>
                  <a:gd name="T74" fmla="*/ 11 w 111"/>
                  <a:gd name="T75" fmla="*/ 0 h 5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1" h="53">
                    <a:moveTo>
                      <a:pt x="11" y="0"/>
                    </a:moveTo>
                    <a:lnTo>
                      <a:pt x="0" y="52"/>
                    </a:lnTo>
                    <a:lnTo>
                      <a:pt x="47" y="52"/>
                    </a:lnTo>
                    <a:lnTo>
                      <a:pt x="53" y="51"/>
                    </a:lnTo>
                    <a:lnTo>
                      <a:pt x="58" y="51"/>
                    </a:lnTo>
                    <a:lnTo>
                      <a:pt x="63" y="50"/>
                    </a:lnTo>
                    <a:lnTo>
                      <a:pt x="69" y="48"/>
                    </a:lnTo>
                    <a:lnTo>
                      <a:pt x="74" y="46"/>
                    </a:lnTo>
                    <a:lnTo>
                      <a:pt x="79" y="44"/>
                    </a:lnTo>
                    <a:lnTo>
                      <a:pt x="83" y="41"/>
                    </a:lnTo>
                    <a:lnTo>
                      <a:pt x="88" y="38"/>
                    </a:lnTo>
                    <a:lnTo>
                      <a:pt x="92" y="34"/>
                    </a:lnTo>
                    <a:lnTo>
                      <a:pt x="95" y="30"/>
                    </a:lnTo>
                    <a:lnTo>
                      <a:pt x="99" y="25"/>
                    </a:lnTo>
                    <a:lnTo>
                      <a:pt x="102" y="20"/>
                    </a:lnTo>
                    <a:lnTo>
                      <a:pt x="105" y="15"/>
                    </a:lnTo>
                    <a:lnTo>
                      <a:pt x="107" y="8"/>
                    </a:lnTo>
                    <a:lnTo>
                      <a:pt x="110" y="2"/>
                    </a:lnTo>
                    <a:lnTo>
                      <a:pt x="110" y="0"/>
                    </a:lnTo>
                    <a:lnTo>
                      <a:pt x="87" y="0"/>
                    </a:lnTo>
                    <a:lnTo>
                      <a:pt x="86" y="3"/>
                    </a:lnTo>
                    <a:lnTo>
                      <a:pt x="85" y="7"/>
                    </a:lnTo>
                    <a:lnTo>
                      <a:pt x="83" y="11"/>
                    </a:lnTo>
                    <a:lnTo>
                      <a:pt x="82" y="15"/>
                    </a:lnTo>
                    <a:lnTo>
                      <a:pt x="79" y="18"/>
                    </a:lnTo>
                    <a:lnTo>
                      <a:pt x="77" y="21"/>
                    </a:lnTo>
                    <a:lnTo>
                      <a:pt x="74" y="24"/>
                    </a:lnTo>
                    <a:lnTo>
                      <a:pt x="71" y="26"/>
                    </a:lnTo>
                    <a:lnTo>
                      <a:pt x="68" y="28"/>
                    </a:lnTo>
                    <a:lnTo>
                      <a:pt x="65" y="31"/>
                    </a:lnTo>
                    <a:lnTo>
                      <a:pt x="61" y="32"/>
                    </a:lnTo>
                    <a:lnTo>
                      <a:pt x="57" y="33"/>
                    </a:lnTo>
                    <a:lnTo>
                      <a:pt x="52" y="35"/>
                    </a:lnTo>
                    <a:lnTo>
                      <a:pt x="48" y="35"/>
                    </a:lnTo>
                    <a:lnTo>
                      <a:pt x="43" y="35"/>
                    </a:lnTo>
                    <a:lnTo>
                      <a:pt x="27" y="35"/>
                    </a:lnTo>
                    <a:lnTo>
                      <a:pt x="34" y="0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5" name="Freeform 20"/>
              <p:cNvSpPr>
                <a:spLocks/>
              </p:cNvSpPr>
              <p:nvPr/>
            </p:nvSpPr>
            <p:spPr bwMode="auto">
              <a:xfrm>
                <a:off x="1560" y="398"/>
                <a:ext cx="92" cy="108"/>
              </a:xfrm>
              <a:custGeom>
                <a:avLst/>
                <a:gdLst>
                  <a:gd name="T0" fmla="*/ 92 w 91"/>
                  <a:gd name="T1" fmla="*/ 17 h 106"/>
                  <a:gd name="T2" fmla="*/ 88 w 91"/>
                  <a:gd name="T3" fmla="*/ 17 h 106"/>
                  <a:gd name="T4" fmla="*/ 80 w 91"/>
                  <a:gd name="T5" fmla="*/ 17 h 106"/>
                  <a:gd name="T6" fmla="*/ 72 w 91"/>
                  <a:gd name="T7" fmla="*/ 17 h 106"/>
                  <a:gd name="T8" fmla="*/ 64 w 91"/>
                  <a:gd name="T9" fmla="*/ 17 h 106"/>
                  <a:gd name="T10" fmla="*/ 57 w 91"/>
                  <a:gd name="T11" fmla="*/ 18 h 106"/>
                  <a:gd name="T12" fmla="*/ 45 w 91"/>
                  <a:gd name="T13" fmla="*/ 19 h 106"/>
                  <a:gd name="T14" fmla="*/ 43 w 91"/>
                  <a:gd name="T15" fmla="*/ 23 h 106"/>
                  <a:gd name="T16" fmla="*/ 42 w 91"/>
                  <a:gd name="T17" fmla="*/ 34 h 106"/>
                  <a:gd name="T18" fmla="*/ 45 w 91"/>
                  <a:gd name="T19" fmla="*/ 41 h 106"/>
                  <a:gd name="T20" fmla="*/ 57 w 91"/>
                  <a:gd name="T21" fmla="*/ 46 h 106"/>
                  <a:gd name="T22" fmla="*/ 64 w 91"/>
                  <a:gd name="T23" fmla="*/ 52 h 106"/>
                  <a:gd name="T24" fmla="*/ 72 w 91"/>
                  <a:gd name="T25" fmla="*/ 59 h 106"/>
                  <a:gd name="T26" fmla="*/ 79 w 91"/>
                  <a:gd name="T27" fmla="*/ 66 h 106"/>
                  <a:gd name="T28" fmla="*/ 85 w 91"/>
                  <a:gd name="T29" fmla="*/ 74 h 106"/>
                  <a:gd name="T30" fmla="*/ 87 w 91"/>
                  <a:gd name="T31" fmla="*/ 84 h 106"/>
                  <a:gd name="T32" fmla="*/ 85 w 91"/>
                  <a:gd name="T33" fmla="*/ 99 h 106"/>
                  <a:gd name="T34" fmla="*/ 79 w 91"/>
                  <a:gd name="T35" fmla="*/ 108 h 106"/>
                  <a:gd name="T36" fmla="*/ 69 w 91"/>
                  <a:gd name="T37" fmla="*/ 115 h 106"/>
                  <a:gd name="T38" fmla="*/ 53 w 91"/>
                  <a:gd name="T39" fmla="*/ 118 h 106"/>
                  <a:gd name="T40" fmla="*/ 0 w 91"/>
                  <a:gd name="T41" fmla="*/ 119 h 106"/>
                  <a:gd name="T42" fmla="*/ 32 w 91"/>
                  <a:gd name="T43" fmla="*/ 102 h 106"/>
                  <a:gd name="T44" fmla="*/ 39 w 91"/>
                  <a:gd name="T45" fmla="*/ 102 h 106"/>
                  <a:gd name="T46" fmla="*/ 53 w 91"/>
                  <a:gd name="T47" fmla="*/ 101 h 106"/>
                  <a:gd name="T48" fmla="*/ 58 w 91"/>
                  <a:gd name="T49" fmla="*/ 99 h 106"/>
                  <a:gd name="T50" fmla="*/ 61 w 91"/>
                  <a:gd name="T51" fmla="*/ 94 h 106"/>
                  <a:gd name="T52" fmla="*/ 60 w 91"/>
                  <a:gd name="T53" fmla="*/ 82 h 106"/>
                  <a:gd name="T54" fmla="*/ 56 w 91"/>
                  <a:gd name="T55" fmla="*/ 76 h 106"/>
                  <a:gd name="T56" fmla="*/ 42 w 91"/>
                  <a:gd name="T57" fmla="*/ 69 h 106"/>
                  <a:gd name="T58" fmla="*/ 35 w 91"/>
                  <a:gd name="T59" fmla="*/ 63 h 106"/>
                  <a:gd name="T60" fmla="*/ 27 w 91"/>
                  <a:gd name="T61" fmla="*/ 56 h 106"/>
                  <a:gd name="T62" fmla="*/ 21 w 91"/>
                  <a:gd name="T63" fmla="*/ 49 h 106"/>
                  <a:gd name="T64" fmla="*/ 17 w 91"/>
                  <a:gd name="T65" fmla="*/ 41 h 106"/>
                  <a:gd name="T66" fmla="*/ 16 w 91"/>
                  <a:gd name="T67" fmla="*/ 25 h 106"/>
                  <a:gd name="T68" fmla="*/ 20 w 91"/>
                  <a:gd name="T69" fmla="*/ 14 h 106"/>
                  <a:gd name="T70" fmla="*/ 28 w 91"/>
                  <a:gd name="T71" fmla="*/ 7 h 106"/>
                  <a:gd name="T72" fmla="*/ 41 w 91"/>
                  <a:gd name="T73" fmla="*/ 2 h 106"/>
                  <a:gd name="T74" fmla="*/ 66 w 91"/>
                  <a:gd name="T75" fmla="*/ 0 h 106"/>
                  <a:gd name="T76" fmla="*/ 71 w 91"/>
                  <a:gd name="T77" fmla="*/ 0 h 106"/>
                  <a:gd name="T78" fmla="*/ 81 w 91"/>
                  <a:gd name="T79" fmla="*/ 0 h 106"/>
                  <a:gd name="T80" fmla="*/ 92 w 91"/>
                  <a:gd name="T81" fmla="*/ 0 h 106"/>
                  <a:gd name="T82" fmla="*/ 97 w 91"/>
                  <a:gd name="T83" fmla="*/ 0 h 10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91" h="106">
                    <a:moveTo>
                      <a:pt x="86" y="17"/>
                    </a:moveTo>
                    <a:lnTo>
                      <a:pt x="85" y="17"/>
                    </a:lnTo>
                    <a:lnTo>
                      <a:pt x="83" y="17"/>
                    </a:lnTo>
                    <a:lnTo>
                      <a:pt x="81" y="17"/>
                    </a:lnTo>
                    <a:lnTo>
                      <a:pt x="77" y="17"/>
                    </a:lnTo>
                    <a:lnTo>
                      <a:pt x="73" y="17"/>
                    </a:lnTo>
                    <a:lnTo>
                      <a:pt x="69" y="17"/>
                    </a:lnTo>
                    <a:lnTo>
                      <a:pt x="65" y="17"/>
                    </a:lnTo>
                    <a:lnTo>
                      <a:pt x="62" y="17"/>
                    </a:lnTo>
                    <a:lnTo>
                      <a:pt x="57" y="17"/>
                    </a:lnTo>
                    <a:lnTo>
                      <a:pt x="53" y="17"/>
                    </a:lnTo>
                    <a:lnTo>
                      <a:pt x="50" y="18"/>
                    </a:lnTo>
                    <a:lnTo>
                      <a:pt x="47" y="19"/>
                    </a:lnTo>
                    <a:lnTo>
                      <a:pt x="45" y="19"/>
                    </a:lnTo>
                    <a:lnTo>
                      <a:pt x="44" y="21"/>
                    </a:lnTo>
                    <a:lnTo>
                      <a:pt x="43" y="23"/>
                    </a:lnTo>
                    <a:lnTo>
                      <a:pt x="42" y="24"/>
                    </a:lnTo>
                    <a:lnTo>
                      <a:pt x="42" y="27"/>
                    </a:lnTo>
                    <a:lnTo>
                      <a:pt x="43" y="30"/>
                    </a:lnTo>
                    <a:lnTo>
                      <a:pt x="45" y="34"/>
                    </a:lnTo>
                    <a:lnTo>
                      <a:pt x="47" y="36"/>
                    </a:lnTo>
                    <a:lnTo>
                      <a:pt x="50" y="39"/>
                    </a:lnTo>
                    <a:lnTo>
                      <a:pt x="53" y="42"/>
                    </a:lnTo>
                    <a:lnTo>
                      <a:pt x="57" y="45"/>
                    </a:lnTo>
                    <a:lnTo>
                      <a:pt x="61" y="49"/>
                    </a:lnTo>
                    <a:lnTo>
                      <a:pt x="65" y="52"/>
                    </a:lnTo>
                    <a:lnTo>
                      <a:pt x="69" y="55"/>
                    </a:lnTo>
                    <a:lnTo>
                      <a:pt x="72" y="59"/>
                    </a:lnTo>
                    <a:lnTo>
                      <a:pt x="75" y="63"/>
                    </a:lnTo>
                    <a:lnTo>
                      <a:pt x="78" y="67"/>
                    </a:lnTo>
                    <a:lnTo>
                      <a:pt x="79" y="71"/>
                    </a:lnTo>
                    <a:lnTo>
                      <a:pt x="80" y="75"/>
                    </a:lnTo>
                    <a:lnTo>
                      <a:pt x="80" y="80"/>
                    </a:lnTo>
                    <a:lnTo>
                      <a:pt x="78" y="85"/>
                    </a:lnTo>
                    <a:lnTo>
                      <a:pt x="76" y="90"/>
                    </a:lnTo>
                    <a:lnTo>
                      <a:pt x="72" y="94"/>
                    </a:lnTo>
                    <a:lnTo>
                      <a:pt x="68" y="98"/>
                    </a:lnTo>
                    <a:lnTo>
                      <a:pt x="62" y="101"/>
                    </a:lnTo>
                    <a:lnTo>
                      <a:pt x="54" y="103"/>
                    </a:lnTo>
                    <a:lnTo>
                      <a:pt x="46" y="104"/>
                    </a:lnTo>
                    <a:lnTo>
                      <a:pt x="36" y="105"/>
                    </a:lnTo>
                    <a:lnTo>
                      <a:pt x="0" y="105"/>
                    </a:lnTo>
                    <a:lnTo>
                      <a:pt x="3" y="88"/>
                    </a:lnTo>
                    <a:lnTo>
                      <a:pt x="32" y="88"/>
                    </a:lnTo>
                    <a:lnTo>
                      <a:pt x="36" y="88"/>
                    </a:lnTo>
                    <a:lnTo>
                      <a:pt x="39" y="88"/>
                    </a:lnTo>
                    <a:lnTo>
                      <a:pt x="42" y="88"/>
                    </a:lnTo>
                    <a:lnTo>
                      <a:pt x="46" y="87"/>
                    </a:lnTo>
                    <a:lnTo>
                      <a:pt x="49" y="86"/>
                    </a:lnTo>
                    <a:lnTo>
                      <a:pt x="51" y="85"/>
                    </a:lnTo>
                    <a:lnTo>
                      <a:pt x="53" y="82"/>
                    </a:lnTo>
                    <a:lnTo>
                      <a:pt x="54" y="80"/>
                    </a:lnTo>
                    <a:lnTo>
                      <a:pt x="54" y="77"/>
                    </a:lnTo>
                    <a:lnTo>
                      <a:pt x="53" y="74"/>
                    </a:lnTo>
                    <a:lnTo>
                      <a:pt x="51" y="71"/>
                    </a:lnTo>
                    <a:lnTo>
                      <a:pt x="49" y="69"/>
                    </a:lnTo>
                    <a:lnTo>
                      <a:pt x="46" y="65"/>
                    </a:lnTo>
                    <a:lnTo>
                      <a:pt x="42" y="62"/>
                    </a:lnTo>
                    <a:lnTo>
                      <a:pt x="38" y="59"/>
                    </a:lnTo>
                    <a:lnTo>
                      <a:pt x="35" y="56"/>
                    </a:lnTo>
                    <a:lnTo>
                      <a:pt x="31" y="53"/>
                    </a:lnTo>
                    <a:lnTo>
                      <a:pt x="27" y="49"/>
                    </a:lnTo>
                    <a:lnTo>
                      <a:pt x="24" y="45"/>
                    </a:lnTo>
                    <a:lnTo>
                      <a:pt x="21" y="42"/>
                    </a:lnTo>
                    <a:lnTo>
                      <a:pt x="18" y="38"/>
                    </a:lnTo>
                    <a:lnTo>
                      <a:pt x="17" y="34"/>
                    </a:lnTo>
                    <a:lnTo>
                      <a:pt x="16" y="29"/>
                    </a:lnTo>
                    <a:lnTo>
                      <a:pt x="16" y="25"/>
                    </a:lnTo>
                    <a:lnTo>
                      <a:pt x="17" y="19"/>
                    </a:lnTo>
                    <a:lnTo>
                      <a:pt x="20" y="14"/>
                    </a:lnTo>
                    <a:lnTo>
                      <a:pt x="23" y="10"/>
                    </a:lnTo>
                    <a:lnTo>
                      <a:pt x="28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9" y="0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4" y="0"/>
                    </a:lnTo>
                    <a:lnTo>
                      <a:pt x="69" y="0"/>
                    </a:lnTo>
                    <a:lnTo>
                      <a:pt x="74" y="0"/>
                    </a:lnTo>
                    <a:lnTo>
                      <a:pt x="80" y="0"/>
                    </a:lnTo>
                    <a:lnTo>
                      <a:pt x="85" y="0"/>
                    </a:lnTo>
                    <a:lnTo>
                      <a:pt x="89" y="0"/>
                    </a:lnTo>
                    <a:lnTo>
                      <a:pt x="90" y="0"/>
                    </a:lnTo>
                    <a:lnTo>
                      <a:pt x="86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6" name="Freeform 21"/>
              <p:cNvSpPr>
                <a:spLocks/>
              </p:cNvSpPr>
              <p:nvPr/>
            </p:nvSpPr>
            <p:spPr bwMode="auto">
              <a:xfrm>
                <a:off x="1660" y="398"/>
                <a:ext cx="93" cy="108"/>
              </a:xfrm>
              <a:custGeom>
                <a:avLst/>
                <a:gdLst>
                  <a:gd name="T0" fmla="*/ 88 w 93"/>
                  <a:gd name="T1" fmla="*/ 17 h 106"/>
                  <a:gd name="T2" fmla="*/ 56 w 93"/>
                  <a:gd name="T3" fmla="*/ 17 h 106"/>
                  <a:gd name="T4" fmla="*/ 37 w 93"/>
                  <a:gd name="T5" fmla="*/ 119 h 106"/>
                  <a:gd name="T6" fmla="*/ 14 w 93"/>
                  <a:gd name="T7" fmla="*/ 119 h 106"/>
                  <a:gd name="T8" fmla="*/ 33 w 93"/>
                  <a:gd name="T9" fmla="*/ 17 h 106"/>
                  <a:gd name="T10" fmla="*/ 0 w 93"/>
                  <a:gd name="T11" fmla="*/ 17 h 106"/>
                  <a:gd name="T12" fmla="*/ 4 w 93"/>
                  <a:gd name="T13" fmla="*/ 0 h 106"/>
                  <a:gd name="T14" fmla="*/ 92 w 93"/>
                  <a:gd name="T15" fmla="*/ 0 h 106"/>
                  <a:gd name="T16" fmla="*/ 88 w 93"/>
                  <a:gd name="T17" fmla="*/ 17 h 10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3" h="106">
                    <a:moveTo>
                      <a:pt x="88" y="17"/>
                    </a:moveTo>
                    <a:lnTo>
                      <a:pt x="56" y="17"/>
                    </a:lnTo>
                    <a:lnTo>
                      <a:pt x="37" y="105"/>
                    </a:lnTo>
                    <a:lnTo>
                      <a:pt x="14" y="105"/>
                    </a:lnTo>
                    <a:lnTo>
                      <a:pt x="33" y="17"/>
                    </a:lnTo>
                    <a:lnTo>
                      <a:pt x="0" y="17"/>
                    </a:lnTo>
                    <a:lnTo>
                      <a:pt x="4" y="0"/>
                    </a:lnTo>
                    <a:lnTo>
                      <a:pt x="92" y="0"/>
                    </a:lnTo>
                    <a:lnTo>
                      <a:pt x="88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7" name="Freeform 22"/>
              <p:cNvSpPr>
                <a:spLocks/>
              </p:cNvSpPr>
              <p:nvPr/>
            </p:nvSpPr>
            <p:spPr bwMode="auto">
              <a:xfrm>
                <a:off x="1716" y="398"/>
                <a:ext cx="108" cy="108"/>
              </a:xfrm>
              <a:custGeom>
                <a:avLst/>
                <a:gdLst>
                  <a:gd name="T0" fmla="*/ 37 w 108"/>
                  <a:gd name="T1" fmla="*/ 119 h 106"/>
                  <a:gd name="T2" fmla="*/ 47 w 108"/>
                  <a:gd name="T3" fmla="*/ 102 h 106"/>
                  <a:gd name="T4" fmla="*/ 81 w 108"/>
                  <a:gd name="T5" fmla="*/ 102 h 106"/>
                  <a:gd name="T6" fmla="*/ 71 w 108"/>
                  <a:gd name="T7" fmla="*/ 20 h 106"/>
                  <a:gd name="T8" fmla="*/ 24 w 108"/>
                  <a:gd name="T9" fmla="*/ 119 h 106"/>
                  <a:gd name="T10" fmla="*/ 0 w 108"/>
                  <a:gd name="T11" fmla="*/ 119 h 106"/>
                  <a:gd name="T12" fmla="*/ 62 w 108"/>
                  <a:gd name="T13" fmla="*/ 0 h 106"/>
                  <a:gd name="T14" fmla="*/ 90 w 108"/>
                  <a:gd name="T15" fmla="*/ 0 h 106"/>
                  <a:gd name="T16" fmla="*/ 107 w 108"/>
                  <a:gd name="T17" fmla="*/ 119 h 106"/>
                  <a:gd name="T18" fmla="*/ 37 w 108"/>
                  <a:gd name="T19" fmla="*/ 119 h 10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8" h="106">
                    <a:moveTo>
                      <a:pt x="37" y="105"/>
                    </a:moveTo>
                    <a:lnTo>
                      <a:pt x="47" y="88"/>
                    </a:lnTo>
                    <a:lnTo>
                      <a:pt x="81" y="88"/>
                    </a:lnTo>
                    <a:lnTo>
                      <a:pt x="71" y="20"/>
                    </a:lnTo>
                    <a:lnTo>
                      <a:pt x="24" y="105"/>
                    </a:lnTo>
                    <a:lnTo>
                      <a:pt x="0" y="105"/>
                    </a:lnTo>
                    <a:lnTo>
                      <a:pt x="62" y="0"/>
                    </a:lnTo>
                    <a:lnTo>
                      <a:pt x="90" y="0"/>
                    </a:lnTo>
                    <a:lnTo>
                      <a:pt x="107" y="105"/>
                    </a:lnTo>
                    <a:lnTo>
                      <a:pt x="37" y="105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8" name="Freeform 23"/>
              <p:cNvSpPr>
                <a:spLocks/>
              </p:cNvSpPr>
              <p:nvPr/>
            </p:nvSpPr>
            <p:spPr bwMode="auto">
              <a:xfrm>
                <a:off x="1831" y="398"/>
                <a:ext cx="93" cy="108"/>
              </a:xfrm>
              <a:custGeom>
                <a:avLst/>
                <a:gdLst>
                  <a:gd name="T0" fmla="*/ 82 w 94"/>
                  <a:gd name="T1" fmla="*/ 17 h 106"/>
                  <a:gd name="T2" fmla="*/ 49 w 94"/>
                  <a:gd name="T3" fmla="*/ 17 h 106"/>
                  <a:gd name="T4" fmla="*/ 38 w 94"/>
                  <a:gd name="T5" fmla="*/ 119 h 106"/>
                  <a:gd name="T6" fmla="*/ 14 w 94"/>
                  <a:gd name="T7" fmla="*/ 119 h 106"/>
                  <a:gd name="T8" fmla="*/ 33 w 94"/>
                  <a:gd name="T9" fmla="*/ 17 h 106"/>
                  <a:gd name="T10" fmla="*/ 0 w 94"/>
                  <a:gd name="T11" fmla="*/ 17 h 106"/>
                  <a:gd name="T12" fmla="*/ 4 w 94"/>
                  <a:gd name="T13" fmla="*/ 0 h 106"/>
                  <a:gd name="T14" fmla="*/ 86 w 94"/>
                  <a:gd name="T15" fmla="*/ 0 h 106"/>
                  <a:gd name="T16" fmla="*/ 82 w 94"/>
                  <a:gd name="T17" fmla="*/ 17 h 10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4" h="106">
                    <a:moveTo>
                      <a:pt x="89" y="17"/>
                    </a:moveTo>
                    <a:lnTo>
                      <a:pt x="56" y="17"/>
                    </a:lnTo>
                    <a:lnTo>
                      <a:pt x="38" y="105"/>
                    </a:lnTo>
                    <a:lnTo>
                      <a:pt x="14" y="105"/>
                    </a:lnTo>
                    <a:lnTo>
                      <a:pt x="33" y="17"/>
                    </a:lnTo>
                    <a:lnTo>
                      <a:pt x="0" y="17"/>
                    </a:lnTo>
                    <a:lnTo>
                      <a:pt x="4" y="0"/>
                    </a:lnTo>
                    <a:lnTo>
                      <a:pt x="93" y="0"/>
                    </a:lnTo>
                    <a:lnTo>
                      <a:pt x="89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9" name="Freeform 24"/>
              <p:cNvSpPr>
                <a:spLocks/>
              </p:cNvSpPr>
              <p:nvPr/>
            </p:nvSpPr>
            <p:spPr bwMode="auto">
              <a:xfrm>
                <a:off x="1918" y="398"/>
                <a:ext cx="101" cy="108"/>
              </a:xfrm>
              <a:custGeom>
                <a:avLst/>
                <a:gdLst>
                  <a:gd name="T0" fmla="*/ 97 w 101"/>
                  <a:gd name="T1" fmla="*/ 17 h 106"/>
                  <a:gd name="T2" fmla="*/ 43 w 101"/>
                  <a:gd name="T3" fmla="*/ 17 h 106"/>
                  <a:gd name="T4" fmla="*/ 37 w 101"/>
                  <a:gd name="T5" fmla="*/ 51 h 106"/>
                  <a:gd name="T6" fmla="*/ 84 w 101"/>
                  <a:gd name="T7" fmla="*/ 51 h 106"/>
                  <a:gd name="T8" fmla="*/ 80 w 101"/>
                  <a:gd name="T9" fmla="*/ 66 h 106"/>
                  <a:gd name="T10" fmla="*/ 33 w 101"/>
                  <a:gd name="T11" fmla="*/ 66 h 106"/>
                  <a:gd name="T12" fmla="*/ 27 w 101"/>
                  <a:gd name="T13" fmla="*/ 102 h 106"/>
                  <a:gd name="T14" fmla="*/ 81 w 101"/>
                  <a:gd name="T15" fmla="*/ 102 h 106"/>
                  <a:gd name="T16" fmla="*/ 78 w 101"/>
                  <a:gd name="T17" fmla="*/ 119 h 106"/>
                  <a:gd name="T18" fmla="*/ 0 w 101"/>
                  <a:gd name="T19" fmla="*/ 119 h 106"/>
                  <a:gd name="T20" fmla="*/ 23 w 101"/>
                  <a:gd name="T21" fmla="*/ 0 h 106"/>
                  <a:gd name="T22" fmla="*/ 100 w 101"/>
                  <a:gd name="T23" fmla="*/ 0 h 106"/>
                  <a:gd name="T24" fmla="*/ 97 w 101"/>
                  <a:gd name="T25" fmla="*/ 17 h 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01" h="106">
                    <a:moveTo>
                      <a:pt x="97" y="17"/>
                    </a:moveTo>
                    <a:lnTo>
                      <a:pt x="43" y="17"/>
                    </a:lnTo>
                    <a:lnTo>
                      <a:pt x="37" y="44"/>
                    </a:lnTo>
                    <a:lnTo>
                      <a:pt x="84" y="44"/>
                    </a:lnTo>
                    <a:lnTo>
                      <a:pt x="80" y="59"/>
                    </a:lnTo>
                    <a:lnTo>
                      <a:pt x="33" y="59"/>
                    </a:lnTo>
                    <a:lnTo>
                      <a:pt x="27" y="88"/>
                    </a:lnTo>
                    <a:lnTo>
                      <a:pt x="81" y="88"/>
                    </a:lnTo>
                    <a:lnTo>
                      <a:pt x="78" y="105"/>
                    </a:lnTo>
                    <a:lnTo>
                      <a:pt x="0" y="105"/>
                    </a:lnTo>
                    <a:lnTo>
                      <a:pt x="23" y="0"/>
                    </a:lnTo>
                    <a:lnTo>
                      <a:pt x="100" y="0"/>
                    </a:lnTo>
                    <a:lnTo>
                      <a:pt x="97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0" name="Freeform 25"/>
              <p:cNvSpPr>
                <a:spLocks/>
              </p:cNvSpPr>
              <p:nvPr/>
            </p:nvSpPr>
            <p:spPr bwMode="auto">
              <a:xfrm>
                <a:off x="2012" y="398"/>
                <a:ext cx="88" cy="108"/>
              </a:xfrm>
              <a:custGeom>
                <a:avLst/>
                <a:gdLst>
                  <a:gd name="T0" fmla="*/ 70 w 90"/>
                  <a:gd name="T1" fmla="*/ 17 h 106"/>
                  <a:gd name="T2" fmla="*/ 66 w 90"/>
                  <a:gd name="T3" fmla="*/ 17 h 106"/>
                  <a:gd name="T4" fmla="*/ 62 w 90"/>
                  <a:gd name="T5" fmla="*/ 17 h 106"/>
                  <a:gd name="T6" fmla="*/ 57 w 90"/>
                  <a:gd name="T7" fmla="*/ 17 h 106"/>
                  <a:gd name="T8" fmla="*/ 49 w 90"/>
                  <a:gd name="T9" fmla="*/ 17 h 106"/>
                  <a:gd name="T10" fmla="*/ 42 w 90"/>
                  <a:gd name="T11" fmla="*/ 18 h 106"/>
                  <a:gd name="T12" fmla="*/ 38 w 90"/>
                  <a:gd name="T13" fmla="*/ 19 h 106"/>
                  <a:gd name="T14" fmla="*/ 35 w 90"/>
                  <a:gd name="T15" fmla="*/ 23 h 106"/>
                  <a:gd name="T16" fmla="*/ 35 w 90"/>
                  <a:gd name="T17" fmla="*/ 34 h 106"/>
                  <a:gd name="T18" fmla="*/ 37 w 90"/>
                  <a:gd name="T19" fmla="*/ 41 h 106"/>
                  <a:gd name="T20" fmla="*/ 42 w 90"/>
                  <a:gd name="T21" fmla="*/ 46 h 106"/>
                  <a:gd name="T22" fmla="*/ 49 w 90"/>
                  <a:gd name="T23" fmla="*/ 52 h 106"/>
                  <a:gd name="T24" fmla="*/ 57 w 90"/>
                  <a:gd name="T25" fmla="*/ 59 h 106"/>
                  <a:gd name="T26" fmla="*/ 62 w 90"/>
                  <a:gd name="T27" fmla="*/ 66 h 106"/>
                  <a:gd name="T28" fmla="*/ 64 w 90"/>
                  <a:gd name="T29" fmla="*/ 74 h 106"/>
                  <a:gd name="T30" fmla="*/ 66 w 90"/>
                  <a:gd name="T31" fmla="*/ 84 h 106"/>
                  <a:gd name="T32" fmla="*/ 65 w 90"/>
                  <a:gd name="T33" fmla="*/ 99 h 106"/>
                  <a:gd name="T34" fmla="*/ 62 w 90"/>
                  <a:gd name="T35" fmla="*/ 108 h 106"/>
                  <a:gd name="T36" fmla="*/ 54 w 90"/>
                  <a:gd name="T37" fmla="*/ 115 h 106"/>
                  <a:gd name="T38" fmla="*/ 38 w 90"/>
                  <a:gd name="T39" fmla="*/ 118 h 106"/>
                  <a:gd name="T40" fmla="*/ 0 w 90"/>
                  <a:gd name="T41" fmla="*/ 119 h 106"/>
                  <a:gd name="T42" fmla="*/ 25 w 90"/>
                  <a:gd name="T43" fmla="*/ 102 h 106"/>
                  <a:gd name="T44" fmla="*/ 31 w 90"/>
                  <a:gd name="T45" fmla="*/ 102 h 106"/>
                  <a:gd name="T46" fmla="*/ 38 w 90"/>
                  <a:gd name="T47" fmla="*/ 101 h 106"/>
                  <a:gd name="T48" fmla="*/ 43 w 90"/>
                  <a:gd name="T49" fmla="*/ 99 h 106"/>
                  <a:gd name="T50" fmla="*/ 46 w 90"/>
                  <a:gd name="T51" fmla="*/ 94 h 106"/>
                  <a:gd name="T52" fmla="*/ 46 w 90"/>
                  <a:gd name="T53" fmla="*/ 82 h 106"/>
                  <a:gd name="T54" fmla="*/ 41 w 90"/>
                  <a:gd name="T55" fmla="*/ 76 h 106"/>
                  <a:gd name="T56" fmla="*/ 35 w 90"/>
                  <a:gd name="T57" fmla="*/ 69 h 106"/>
                  <a:gd name="T58" fmla="*/ 28 w 90"/>
                  <a:gd name="T59" fmla="*/ 63 h 106"/>
                  <a:gd name="T60" fmla="*/ 22 w 90"/>
                  <a:gd name="T61" fmla="*/ 56 h 106"/>
                  <a:gd name="T62" fmla="*/ 21 w 90"/>
                  <a:gd name="T63" fmla="*/ 49 h 106"/>
                  <a:gd name="T64" fmla="*/ 16 w 90"/>
                  <a:gd name="T65" fmla="*/ 41 h 106"/>
                  <a:gd name="T66" fmla="*/ 15 w 90"/>
                  <a:gd name="T67" fmla="*/ 25 h 106"/>
                  <a:gd name="T68" fmla="*/ 19 w 90"/>
                  <a:gd name="T69" fmla="*/ 14 h 106"/>
                  <a:gd name="T70" fmla="*/ 22 w 90"/>
                  <a:gd name="T71" fmla="*/ 7 h 106"/>
                  <a:gd name="T72" fmla="*/ 33 w 90"/>
                  <a:gd name="T73" fmla="*/ 2 h 106"/>
                  <a:gd name="T74" fmla="*/ 51 w 90"/>
                  <a:gd name="T75" fmla="*/ 0 h 106"/>
                  <a:gd name="T76" fmla="*/ 56 w 90"/>
                  <a:gd name="T77" fmla="*/ 0 h 106"/>
                  <a:gd name="T78" fmla="*/ 63 w 90"/>
                  <a:gd name="T79" fmla="*/ 0 h 106"/>
                  <a:gd name="T80" fmla="*/ 70 w 90"/>
                  <a:gd name="T81" fmla="*/ 0 h 106"/>
                  <a:gd name="T82" fmla="*/ 75 w 90"/>
                  <a:gd name="T83" fmla="*/ 0 h 10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90" h="106">
                    <a:moveTo>
                      <a:pt x="85" y="17"/>
                    </a:moveTo>
                    <a:lnTo>
                      <a:pt x="84" y="17"/>
                    </a:lnTo>
                    <a:lnTo>
                      <a:pt x="83" y="17"/>
                    </a:lnTo>
                    <a:lnTo>
                      <a:pt x="79" y="17"/>
                    </a:lnTo>
                    <a:lnTo>
                      <a:pt x="76" y="17"/>
                    </a:lnTo>
                    <a:lnTo>
                      <a:pt x="72" y="17"/>
                    </a:lnTo>
                    <a:lnTo>
                      <a:pt x="68" y="17"/>
                    </a:lnTo>
                    <a:lnTo>
                      <a:pt x="64" y="17"/>
                    </a:lnTo>
                    <a:lnTo>
                      <a:pt x="61" y="17"/>
                    </a:lnTo>
                    <a:lnTo>
                      <a:pt x="56" y="17"/>
                    </a:lnTo>
                    <a:lnTo>
                      <a:pt x="53" y="17"/>
                    </a:lnTo>
                    <a:lnTo>
                      <a:pt x="49" y="18"/>
                    </a:lnTo>
                    <a:lnTo>
                      <a:pt x="47" y="19"/>
                    </a:lnTo>
                    <a:lnTo>
                      <a:pt x="45" y="19"/>
                    </a:lnTo>
                    <a:lnTo>
                      <a:pt x="43" y="21"/>
                    </a:lnTo>
                    <a:lnTo>
                      <a:pt x="42" y="23"/>
                    </a:lnTo>
                    <a:lnTo>
                      <a:pt x="42" y="24"/>
                    </a:lnTo>
                    <a:lnTo>
                      <a:pt x="42" y="27"/>
                    </a:lnTo>
                    <a:lnTo>
                      <a:pt x="42" y="30"/>
                    </a:lnTo>
                    <a:lnTo>
                      <a:pt x="44" y="34"/>
                    </a:lnTo>
                    <a:lnTo>
                      <a:pt x="46" y="36"/>
                    </a:lnTo>
                    <a:lnTo>
                      <a:pt x="49" y="39"/>
                    </a:lnTo>
                    <a:lnTo>
                      <a:pt x="53" y="42"/>
                    </a:lnTo>
                    <a:lnTo>
                      <a:pt x="56" y="45"/>
                    </a:lnTo>
                    <a:lnTo>
                      <a:pt x="60" y="49"/>
                    </a:lnTo>
                    <a:lnTo>
                      <a:pt x="64" y="52"/>
                    </a:lnTo>
                    <a:lnTo>
                      <a:pt x="68" y="55"/>
                    </a:lnTo>
                    <a:lnTo>
                      <a:pt x="71" y="59"/>
                    </a:lnTo>
                    <a:lnTo>
                      <a:pt x="74" y="63"/>
                    </a:lnTo>
                    <a:lnTo>
                      <a:pt x="76" y="67"/>
                    </a:lnTo>
                    <a:lnTo>
                      <a:pt x="78" y="71"/>
                    </a:lnTo>
                    <a:lnTo>
                      <a:pt x="79" y="75"/>
                    </a:lnTo>
                    <a:lnTo>
                      <a:pt x="79" y="80"/>
                    </a:lnTo>
                    <a:lnTo>
                      <a:pt x="77" y="85"/>
                    </a:lnTo>
                    <a:lnTo>
                      <a:pt x="75" y="90"/>
                    </a:lnTo>
                    <a:lnTo>
                      <a:pt x="72" y="94"/>
                    </a:lnTo>
                    <a:lnTo>
                      <a:pt x="67" y="98"/>
                    </a:lnTo>
                    <a:lnTo>
                      <a:pt x="61" y="101"/>
                    </a:lnTo>
                    <a:lnTo>
                      <a:pt x="54" y="103"/>
                    </a:lnTo>
                    <a:lnTo>
                      <a:pt x="45" y="104"/>
                    </a:lnTo>
                    <a:lnTo>
                      <a:pt x="35" y="105"/>
                    </a:lnTo>
                    <a:lnTo>
                      <a:pt x="0" y="105"/>
                    </a:lnTo>
                    <a:lnTo>
                      <a:pt x="4" y="88"/>
                    </a:lnTo>
                    <a:lnTo>
                      <a:pt x="32" y="88"/>
                    </a:lnTo>
                    <a:lnTo>
                      <a:pt x="35" y="88"/>
                    </a:lnTo>
                    <a:lnTo>
                      <a:pt x="38" y="88"/>
                    </a:lnTo>
                    <a:lnTo>
                      <a:pt x="42" y="88"/>
                    </a:lnTo>
                    <a:lnTo>
                      <a:pt x="45" y="87"/>
                    </a:lnTo>
                    <a:lnTo>
                      <a:pt x="48" y="86"/>
                    </a:lnTo>
                    <a:lnTo>
                      <a:pt x="50" y="85"/>
                    </a:lnTo>
                    <a:lnTo>
                      <a:pt x="52" y="82"/>
                    </a:lnTo>
                    <a:lnTo>
                      <a:pt x="53" y="80"/>
                    </a:lnTo>
                    <a:lnTo>
                      <a:pt x="53" y="77"/>
                    </a:lnTo>
                    <a:lnTo>
                      <a:pt x="53" y="74"/>
                    </a:lnTo>
                    <a:lnTo>
                      <a:pt x="51" y="71"/>
                    </a:lnTo>
                    <a:lnTo>
                      <a:pt x="48" y="69"/>
                    </a:lnTo>
                    <a:lnTo>
                      <a:pt x="45" y="65"/>
                    </a:lnTo>
                    <a:lnTo>
                      <a:pt x="42" y="62"/>
                    </a:lnTo>
                    <a:lnTo>
                      <a:pt x="38" y="59"/>
                    </a:lnTo>
                    <a:lnTo>
                      <a:pt x="35" y="56"/>
                    </a:lnTo>
                    <a:lnTo>
                      <a:pt x="31" y="53"/>
                    </a:lnTo>
                    <a:lnTo>
                      <a:pt x="27" y="49"/>
                    </a:lnTo>
                    <a:lnTo>
                      <a:pt x="24" y="45"/>
                    </a:lnTo>
                    <a:lnTo>
                      <a:pt x="21" y="42"/>
                    </a:lnTo>
                    <a:lnTo>
                      <a:pt x="18" y="38"/>
                    </a:lnTo>
                    <a:lnTo>
                      <a:pt x="16" y="34"/>
                    </a:lnTo>
                    <a:lnTo>
                      <a:pt x="15" y="29"/>
                    </a:lnTo>
                    <a:lnTo>
                      <a:pt x="15" y="25"/>
                    </a:lnTo>
                    <a:lnTo>
                      <a:pt x="17" y="19"/>
                    </a:lnTo>
                    <a:lnTo>
                      <a:pt x="19" y="14"/>
                    </a:lnTo>
                    <a:lnTo>
                      <a:pt x="23" y="10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0" y="2"/>
                    </a:lnTo>
                    <a:lnTo>
                      <a:pt x="49" y="0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8" y="0"/>
                    </a:lnTo>
                    <a:lnTo>
                      <a:pt x="74" y="0"/>
                    </a:lnTo>
                    <a:lnTo>
                      <a:pt x="79" y="0"/>
                    </a:lnTo>
                    <a:lnTo>
                      <a:pt x="84" y="0"/>
                    </a:lnTo>
                    <a:lnTo>
                      <a:pt x="88" y="0"/>
                    </a:lnTo>
                    <a:lnTo>
                      <a:pt x="89" y="0"/>
                    </a:lnTo>
                    <a:lnTo>
                      <a:pt x="85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1" name="Freeform 26"/>
              <p:cNvSpPr>
                <a:spLocks/>
              </p:cNvSpPr>
              <p:nvPr/>
            </p:nvSpPr>
            <p:spPr bwMode="auto">
              <a:xfrm>
                <a:off x="899" y="575"/>
                <a:ext cx="100" cy="104"/>
              </a:xfrm>
              <a:custGeom>
                <a:avLst/>
                <a:gdLst>
                  <a:gd name="T0" fmla="*/ 60 w 99"/>
                  <a:gd name="T1" fmla="*/ 57 h 105"/>
                  <a:gd name="T2" fmla="*/ 58 w 99"/>
                  <a:gd name="T3" fmla="*/ 57 h 105"/>
                  <a:gd name="T4" fmla="*/ 57 w 99"/>
                  <a:gd name="T5" fmla="*/ 57 h 105"/>
                  <a:gd name="T6" fmla="*/ 49 w 99"/>
                  <a:gd name="T7" fmla="*/ 57 h 105"/>
                  <a:gd name="T8" fmla="*/ 47 w 99"/>
                  <a:gd name="T9" fmla="*/ 57 h 105"/>
                  <a:gd name="T10" fmla="*/ 46 w 99"/>
                  <a:gd name="T11" fmla="*/ 57 h 105"/>
                  <a:gd name="T12" fmla="*/ 44 w 99"/>
                  <a:gd name="T13" fmla="*/ 57 h 105"/>
                  <a:gd name="T14" fmla="*/ 43 w 99"/>
                  <a:gd name="T15" fmla="*/ 57 h 105"/>
                  <a:gd name="T16" fmla="*/ 42 w 99"/>
                  <a:gd name="T17" fmla="*/ 56 h 105"/>
                  <a:gd name="T18" fmla="*/ 41 w 99"/>
                  <a:gd name="T19" fmla="*/ 48 h 105"/>
                  <a:gd name="T20" fmla="*/ 42 w 99"/>
                  <a:gd name="T21" fmla="*/ 48 h 105"/>
                  <a:gd name="T22" fmla="*/ 43 w 99"/>
                  <a:gd name="T23" fmla="*/ 49 h 105"/>
                  <a:gd name="T24" fmla="*/ 44 w 99"/>
                  <a:gd name="T25" fmla="*/ 49 h 105"/>
                  <a:gd name="T26" fmla="*/ 46 w 99"/>
                  <a:gd name="T27" fmla="*/ 49 h 105"/>
                  <a:gd name="T28" fmla="*/ 47 w 99"/>
                  <a:gd name="T29" fmla="*/ 49 h 105"/>
                  <a:gd name="T30" fmla="*/ 48 w 99"/>
                  <a:gd name="T31" fmla="*/ 49 h 105"/>
                  <a:gd name="T32" fmla="*/ 57 w 99"/>
                  <a:gd name="T33" fmla="*/ 49 h 105"/>
                  <a:gd name="T34" fmla="*/ 58 w 99"/>
                  <a:gd name="T35" fmla="*/ 49 h 105"/>
                  <a:gd name="T36" fmla="*/ 63 w 99"/>
                  <a:gd name="T37" fmla="*/ 49 h 105"/>
                  <a:gd name="T38" fmla="*/ 68 w 99"/>
                  <a:gd name="T39" fmla="*/ 47 h 105"/>
                  <a:gd name="T40" fmla="*/ 72 w 99"/>
                  <a:gd name="T41" fmla="*/ 45 h 105"/>
                  <a:gd name="T42" fmla="*/ 75 w 99"/>
                  <a:gd name="T43" fmla="*/ 43 h 105"/>
                  <a:gd name="T44" fmla="*/ 78 w 99"/>
                  <a:gd name="T45" fmla="*/ 40 h 105"/>
                  <a:gd name="T46" fmla="*/ 79 w 99"/>
                  <a:gd name="T47" fmla="*/ 37 h 105"/>
                  <a:gd name="T48" fmla="*/ 80 w 99"/>
                  <a:gd name="T49" fmla="*/ 35 h 105"/>
                  <a:gd name="T50" fmla="*/ 81 w 99"/>
                  <a:gd name="T51" fmla="*/ 32 h 105"/>
                  <a:gd name="T52" fmla="*/ 82 w 99"/>
                  <a:gd name="T53" fmla="*/ 28 h 105"/>
                  <a:gd name="T54" fmla="*/ 81 w 99"/>
                  <a:gd name="T55" fmla="*/ 25 h 105"/>
                  <a:gd name="T56" fmla="*/ 81 w 99"/>
                  <a:gd name="T57" fmla="*/ 22 h 105"/>
                  <a:gd name="T58" fmla="*/ 79 w 99"/>
                  <a:gd name="T59" fmla="*/ 20 h 105"/>
                  <a:gd name="T60" fmla="*/ 78 w 99"/>
                  <a:gd name="T61" fmla="*/ 19 h 105"/>
                  <a:gd name="T62" fmla="*/ 75 w 99"/>
                  <a:gd name="T63" fmla="*/ 17 h 105"/>
                  <a:gd name="T64" fmla="*/ 72 w 99"/>
                  <a:gd name="T65" fmla="*/ 17 h 105"/>
                  <a:gd name="T66" fmla="*/ 69 w 99"/>
                  <a:gd name="T67" fmla="*/ 17 h 105"/>
                  <a:gd name="T68" fmla="*/ 43 w 99"/>
                  <a:gd name="T69" fmla="*/ 17 h 105"/>
                  <a:gd name="T70" fmla="*/ 24 w 99"/>
                  <a:gd name="T71" fmla="*/ 97 h 105"/>
                  <a:gd name="T72" fmla="*/ 0 w 99"/>
                  <a:gd name="T73" fmla="*/ 97 h 105"/>
                  <a:gd name="T74" fmla="*/ 23 w 99"/>
                  <a:gd name="T75" fmla="*/ 0 h 105"/>
                  <a:gd name="T76" fmla="*/ 81 w 99"/>
                  <a:gd name="T77" fmla="*/ 0 h 105"/>
                  <a:gd name="T78" fmla="*/ 89 w 99"/>
                  <a:gd name="T79" fmla="*/ 1 h 105"/>
                  <a:gd name="T80" fmla="*/ 95 w 99"/>
                  <a:gd name="T81" fmla="*/ 3 h 105"/>
                  <a:gd name="T82" fmla="*/ 99 w 99"/>
                  <a:gd name="T83" fmla="*/ 7 h 105"/>
                  <a:gd name="T84" fmla="*/ 103 w 99"/>
                  <a:gd name="T85" fmla="*/ 11 h 105"/>
                  <a:gd name="T86" fmla="*/ 104 w 99"/>
                  <a:gd name="T87" fmla="*/ 17 h 105"/>
                  <a:gd name="T88" fmla="*/ 105 w 99"/>
                  <a:gd name="T89" fmla="*/ 22 h 105"/>
                  <a:gd name="T90" fmla="*/ 105 w 99"/>
                  <a:gd name="T91" fmla="*/ 27 h 105"/>
                  <a:gd name="T92" fmla="*/ 104 w 99"/>
                  <a:gd name="T93" fmla="*/ 32 h 105"/>
                  <a:gd name="T94" fmla="*/ 102 w 99"/>
                  <a:gd name="T95" fmla="*/ 40 h 105"/>
                  <a:gd name="T96" fmla="*/ 98 w 99"/>
                  <a:gd name="T97" fmla="*/ 46 h 105"/>
                  <a:gd name="T98" fmla="*/ 94 w 99"/>
                  <a:gd name="T99" fmla="*/ 51 h 105"/>
                  <a:gd name="T100" fmla="*/ 88 w 99"/>
                  <a:gd name="T101" fmla="*/ 52 h 105"/>
                  <a:gd name="T102" fmla="*/ 82 w 99"/>
                  <a:gd name="T103" fmla="*/ 52 h 105"/>
                  <a:gd name="T104" fmla="*/ 75 w 99"/>
                  <a:gd name="T105" fmla="*/ 55 h 105"/>
                  <a:gd name="T106" fmla="*/ 68 w 99"/>
                  <a:gd name="T107" fmla="*/ 57 h 105"/>
                  <a:gd name="T108" fmla="*/ 60 w 99"/>
                  <a:gd name="T109" fmla="*/ 57 h 10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99" h="105">
                    <a:moveTo>
                      <a:pt x="53" y="64"/>
                    </a:moveTo>
                    <a:lnTo>
                      <a:pt x="51" y="64"/>
                    </a:lnTo>
                    <a:lnTo>
                      <a:pt x="50" y="64"/>
                    </a:lnTo>
                    <a:lnTo>
                      <a:pt x="49" y="64"/>
                    </a:lnTo>
                    <a:lnTo>
                      <a:pt x="47" y="64"/>
                    </a:lnTo>
                    <a:lnTo>
                      <a:pt x="46" y="64"/>
                    </a:lnTo>
                    <a:lnTo>
                      <a:pt x="44" y="64"/>
                    </a:lnTo>
                    <a:lnTo>
                      <a:pt x="43" y="64"/>
                    </a:lnTo>
                    <a:lnTo>
                      <a:pt x="42" y="63"/>
                    </a:lnTo>
                    <a:lnTo>
                      <a:pt x="41" y="48"/>
                    </a:lnTo>
                    <a:lnTo>
                      <a:pt x="42" y="48"/>
                    </a:lnTo>
                    <a:lnTo>
                      <a:pt x="43" y="49"/>
                    </a:lnTo>
                    <a:lnTo>
                      <a:pt x="44" y="49"/>
                    </a:lnTo>
                    <a:lnTo>
                      <a:pt x="46" y="49"/>
                    </a:lnTo>
                    <a:lnTo>
                      <a:pt x="47" y="49"/>
                    </a:lnTo>
                    <a:lnTo>
                      <a:pt x="48" y="49"/>
                    </a:lnTo>
                    <a:lnTo>
                      <a:pt x="50" y="49"/>
                    </a:lnTo>
                    <a:lnTo>
                      <a:pt x="51" y="49"/>
                    </a:lnTo>
                    <a:lnTo>
                      <a:pt x="56" y="49"/>
                    </a:lnTo>
                    <a:lnTo>
                      <a:pt x="61" y="47"/>
                    </a:lnTo>
                    <a:lnTo>
                      <a:pt x="65" y="45"/>
                    </a:lnTo>
                    <a:lnTo>
                      <a:pt x="68" y="43"/>
                    </a:lnTo>
                    <a:lnTo>
                      <a:pt x="71" y="40"/>
                    </a:lnTo>
                    <a:lnTo>
                      <a:pt x="72" y="37"/>
                    </a:lnTo>
                    <a:lnTo>
                      <a:pt x="73" y="35"/>
                    </a:lnTo>
                    <a:lnTo>
                      <a:pt x="74" y="32"/>
                    </a:lnTo>
                    <a:lnTo>
                      <a:pt x="75" y="28"/>
                    </a:lnTo>
                    <a:lnTo>
                      <a:pt x="74" y="25"/>
                    </a:lnTo>
                    <a:lnTo>
                      <a:pt x="74" y="22"/>
                    </a:lnTo>
                    <a:lnTo>
                      <a:pt x="72" y="20"/>
                    </a:lnTo>
                    <a:lnTo>
                      <a:pt x="71" y="19"/>
                    </a:lnTo>
                    <a:lnTo>
                      <a:pt x="68" y="17"/>
                    </a:lnTo>
                    <a:lnTo>
                      <a:pt x="65" y="17"/>
                    </a:lnTo>
                    <a:lnTo>
                      <a:pt x="62" y="17"/>
                    </a:lnTo>
                    <a:lnTo>
                      <a:pt x="43" y="17"/>
                    </a:lnTo>
                    <a:lnTo>
                      <a:pt x="24" y="104"/>
                    </a:lnTo>
                    <a:lnTo>
                      <a:pt x="0" y="104"/>
                    </a:lnTo>
                    <a:lnTo>
                      <a:pt x="23" y="0"/>
                    </a:lnTo>
                    <a:lnTo>
                      <a:pt x="74" y="0"/>
                    </a:lnTo>
                    <a:lnTo>
                      <a:pt x="82" y="1"/>
                    </a:lnTo>
                    <a:lnTo>
                      <a:pt x="88" y="3"/>
                    </a:lnTo>
                    <a:lnTo>
                      <a:pt x="92" y="7"/>
                    </a:lnTo>
                    <a:lnTo>
                      <a:pt x="96" y="11"/>
                    </a:lnTo>
                    <a:lnTo>
                      <a:pt x="97" y="17"/>
                    </a:lnTo>
                    <a:lnTo>
                      <a:pt x="98" y="22"/>
                    </a:lnTo>
                    <a:lnTo>
                      <a:pt x="98" y="27"/>
                    </a:lnTo>
                    <a:lnTo>
                      <a:pt x="97" y="32"/>
                    </a:lnTo>
                    <a:lnTo>
                      <a:pt x="95" y="40"/>
                    </a:lnTo>
                    <a:lnTo>
                      <a:pt x="91" y="46"/>
                    </a:lnTo>
                    <a:lnTo>
                      <a:pt x="87" y="51"/>
                    </a:lnTo>
                    <a:lnTo>
                      <a:pt x="81" y="56"/>
                    </a:lnTo>
                    <a:lnTo>
                      <a:pt x="75" y="59"/>
                    </a:lnTo>
                    <a:lnTo>
                      <a:pt x="68" y="62"/>
                    </a:lnTo>
                    <a:lnTo>
                      <a:pt x="61" y="64"/>
                    </a:lnTo>
                    <a:lnTo>
                      <a:pt x="53" y="64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2" name="Freeform 27"/>
              <p:cNvSpPr>
                <a:spLocks/>
              </p:cNvSpPr>
              <p:nvPr/>
            </p:nvSpPr>
            <p:spPr bwMode="auto">
              <a:xfrm>
                <a:off x="1005" y="574"/>
                <a:ext cx="115" cy="55"/>
              </a:xfrm>
              <a:custGeom>
                <a:avLst/>
                <a:gdLst>
                  <a:gd name="T0" fmla="*/ 0 w 115"/>
                  <a:gd name="T1" fmla="*/ 54 h 55"/>
                  <a:gd name="T2" fmla="*/ 0 w 115"/>
                  <a:gd name="T3" fmla="*/ 54 h 55"/>
                  <a:gd name="T4" fmla="*/ 2 w 115"/>
                  <a:gd name="T5" fmla="*/ 47 h 55"/>
                  <a:gd name="T6" fmla="*/ 4 w 115"/>
                  <a:gd name="T7" fmla="*/ 41 h 55"/>
                  <a:gd name="T8" fmla="*/ 7 w 115"/>
                  <a:gd name="T9" fmla="*/ 35 h 55"/>
                  <a:gd name="T10" fmla="*/ 10 w 115"/>
                  <a:gd name="T11" fmla="*/ 30 h 55"/>
                  <a:gd name="T12" fmla="*/ 13 w 115"/>
                  <a:gd name="T13" fmla="*/ 25 h 55"/>
                  <a:gd name="T14" fmla="*/ 16 w 115"/>
                  <a:gd name="T15" fmla="*/ 21 h 55"/>
                  <a:gd name="T16" fmla="*/ 20 w 115"/>
                  <a:gd name="T17" fmla="*/ 17 h 55"/>
                  <a:gd name="T18" fmla="*/ 25 w 115"/>
                  <a:gd name="T19" fmla="*/ 13 h 55"/>
                  <a:gd name="T20" fmla="*/ 29 w 115"/>
                  <a:gd name="T21" fmla="*/ 10 h 55"/>
                  <a:gd name="T22" fmla="*/ 34 w 115"/>
                  <a:gd name="T23" fmla="*/ 7 h 55"/>
                  <a:gd name="T24" fmla="*/ 39 w 115"/>
                  <a:gd name="T25" fmla="*/ 5 h 55"/>
                  <a:gd name="T26" fmla="*/ 45 w 115"/>
                  <a:gd name="T27" fmla="*/ 3 h 55"/>
                  <a:gd name="T28" fmla="*/ 50 w 115"/>
                  <a:gd name="T29" fmla="*/ 2 h 55"/>
                  <a:gd name="T30" fmla="*/ 56 w 115"/>
                  <a:gd name="T31" fmla="*/ 1 h 55"/>
                  <a:gd name="T32" fmla="*/ 62 w 115"/>
                  <a:gd name="T33" fmla="*/ 0 h 55"/>
                  <a:gd name="T34" fmla="*/ 68 w 115"/>
                  <a:gd name="T35" fmla="*/ 0 h 55"/>
                  <a:gd name="T36" fmla="*/ 74 w 115"/>
                  <a:gd name="T37" fmla="*/ 0 h 55"/>
                  <a:gd name="T38" fmla="*/ 80 w 115"/>
                  <a:gd name="T39" fmla="*/ 1 h 55"/>
                  <a:gd name="T40" fmla="*/ 85 w 115"/>
                  <a:gd name="T41" fmla="*/ 2 h 55"/>
                  <a:gd name="T42" fmla="*/ 89 w 115"/>
                  <a:gd name="T43" fmla="*/ 4 h 55"/>
                  <a:gd name="T44" fmla="*/ 94 w 115"/>
                  <a:gd name="T45" fmla="*/ 6 h 55"/>
                  <a:gd name="T46" fmla="*/ 98 w 115"/>
                  <a:gd name="T47" fmla="*/ 9 h 55"/>
                  <a:gd name="T48" fmla="*/ 102 w 115"/>
                  <a:gd name="T49" fmla="*/ 12 h 55"/>
                  <a:gd name="T50" fmla="*/ 105 w 115"/>
                  <a:gd name="T51" fmla="*/ 15 h 55"/>
                  <a:gd name="T52" fmla="*/ 107 w 115"/>
                  <a:gd name="T53" fmla="*/ 19 h 55"/>
                  <a:gd name="T54" fmla="*/ 110 w 115"/>
                  <a:gd name="T55" fmla="*/ 23 h 55"/>
                  <a:gd name="T56" fmla="*/ 111 w 115"/>
                  <a:gd name="T57" fmla="*/ 28 h 55"/>
                  <a:gd name="T58" fmla="*/ 113 w 115"/>
                  <a:gd name="T59" fmla="*/ 32 h 55"/>
                  <a:gd name="T60" fmla="*/ 114 w 115"/>
                  <a:gd name="T61" fmla="*/ 37 h 55"/>
                  <a:gd name="T62" fmla="*/ 114 w 115"/>
                  <a:gd name="T63" fmla="*/ 43 h 55"/>
                  <a:gd name="T64" fmla="*/ 113 w 115"/>
                  <a:gd name="T65" fmla="*/ 48 h 55"/>
                  <a:gd name="T66" fmla="*/ 112 w 115"/>
                  <a:gd name="T67" fmla="*/ 54 h 55"/>
                  <a:gd name="T68" fmla="*/ 112 w 115"/>
                  <a:gd name="T69" fmla="*/ 54 h 55"/>
                  <a:gd name="T70" fmla="*/ 88 w 115"/>
                  <a:gd name="T71" fmla="*/ 54 h 55"/>
                  <a:gd name="T72" fmla="*/ 88 w 115"/>
                  <a:gd name="T73" fmla="*/ 54 h 55"/>
                  <a:gd name="T74" fmla="*/ 89 w 115"/>
                  <a:gd name="T75" fmla="*/ 46 h 55"/>
                  <a:gd name="T76" fmla="*/ 90 w 115"/>
                  <a:gd name="T77" fmla="*/ 39 h 55"/>
                  <a:gd name="T78" fmla="*/ 88 w 115"/>
                  <a:gd name="T79" fmla="*/ 33 h 55"/>
                  <a:gd name="T80" fmla="*/ 86 w 115"/>
                  <a:gd name="T81" fmla="*/ 27 h 55"/>
                  <a:gd name="T82" fmla="*/ 83 w 115"/>
                  <a:gd name="T83" fmla="*/ 23 h 55"/>
                  <a:gd name="T84" fmla="*/ 78 w 115"/>
                  <a:gd name="T85" fmla="*/ 19 h 55"/>
                  <a:gd name="T86" fmla="*/ 72 w 115"/>
                  <a:gd name="T87" fmla="*/ 17 h 55"/>
                  <a:gd name="T88" fmla="*/ 65 w 115"/>
                  <a:gd name="T89" fmla="*/ 17 h 55"/>
                  <a:gd name="T90" fmla="*/ 57 w 115"/>
                  <a:gd name="T91" fmla="*/ 17 h 55"/>
                  <a:gd name="T92" fmla="*/ 50 w 115"/>
                  <a:gd name="T93" fmla="*/ 19 h 55"/>
                  <a:gd name="T94" fmla="*/ 44 w 115"/>
                  <a:gd name="T95" fmla="*/ 22 h 55"/>
                  <a:gd name="T96" fmla="*/ 38 w 115"/>
                  <a:gd name="T97" fmla="*/ 27 h 55"/>
                  <a:gd name="T98" fmla="*/ 33 w 115"/>
                  <a:gd name="T99" fmla="*/ 32 h 55"/>
                  <a:gd name="T100" fmla="*/ 29 w 115"/>
                  <a:gd name="T101" fmla="*/ 38 h 55"/>
                  <a:gd name="T102" fmla="*/ 27 w 115"/>
                  <a:gd name="T103" fmla="*/ 46 h 55"/>
                  <a:gd name="T104" fmla="*/ 24 w 115"/>
                  <a:gd name="T105" fmla="*/ 54 h 55"/>
                  <a:gd name="T106" fmla="*/ 24 w 115"/>
                  <a:gd name="T107" fmla="*/ 54 h 55"/>
                  <a:gd name="T108" fmla="*/ 0 w 115"/>
                  <a:gd name="T109" fmla="*/ 54 h 5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15" h="55">
                    <a:moveTo>
                      <a:pt x="0" y="54"/>
                    </a:moveTo>
                    <a:lnTo>
                      <a:pt x="0" y="54"/>
                    </a:lnTo>
                    <a:lnTo>
                      <a:pt x="2" y="47"/>
                    </a:lnTo>
                    <a:lnTo>
                      <a:pt x="4" y="41"/>
                    </a:lnTo>
                    <a:lnTo>
                      <a:pt x="7" y="35"/>
                    </a:lnTo>
                    <a:lnTo>
                      <a:pt x="10" y="30"/>
                    </a:lnTo>
                    <a:lnTo>
                      <a:pt x="13" y="25"/>
                    </a:lnTo>
                    <a:lnTo>
                      <a:pt x="16" y="21"/>
                    </a:lnTo>
                    <a:lnTo>
                      <a:pt x="20" y="17"/>
                    </a:lnTo>
                    <a:lnTo>
                      <a:pt x="25" y="13"/>
                    </a:lnTo>
                    <a:lnTo>
                      <a:pt x="29" y="10"/>
                    </a:lnTo>
                    <a:lnTo>
                      <a:pt x="34" y="7"/>
                    </a:lnTo>
                    <a:lnTo>
                      <a:pt x="39" y="5"/>
                    </a:lnTo>
                    <a:lnTo>
                      <a:pt x="45" y="3"/>
                    </a:lnTo>
                    <a:lnTo>
                      <a:pt x="50" y="2"/>
                    </a:lnTo>
                    <a:lnTo>
                      <a:pt x="56" y="1"/>
                    </a:lnTo>
                    <a:lnTo>
                      <a:pt x="62" y="0"/>
                    </a:lnTo>
                    <a:lnTo>
                      <a:pt x="68" y="0"/>
                    </a:lnTo>
                    <a:lnTo>
                      <a:pt x="74" y="0"/>
                    </a:lnTo>
                    <a:lnTo>
                      <a:pt x="80" y="1"/>
                    </a:lnTo>
                    <a:lnTo>
                      <a:pt x="85" y="2"/>
                    </a:lnTo>
                    <a:lnTo>
                      <a:pt x="89" y="4"/>
                    </a:lnTo>
                    <a:lnTo>
                      <a:pt x="94" y="6"/>
                    </a:lnTo>
                    <a:lnTo>
                      <a:pt x="98" y="9"/>
                    </a:lnTo>
                    <a:lnTo>
                      <a:pt x="102" y="12"/>
                    </a:lnTo>
                    <a:lnTo>
                      <a:pt x="105" y="15"/>
                    </a:lnTo>
                    <a:lnTo>
                      <a:pt x="107" y="19"/>
                    </a:lnTo>
                    <a:lnTo>
                      <a:pt x="110" y="23"/>
                    </a:lnTo>
                    <a:lnTo>
                      <a:pt x="111" y="28"/>
                    </a:lnTo>
                    <a:lnTo>
                      <a:pt x="113" y="32"/>
                    </a:lnTo>
                    <a:lnTo>
                      <a:pt x="114" y="37"/>
                    </a:lnTo>
                    <a:lnTo>
                      <a:pt x="114" y="43"/>
                    </a:lnTo>
                    <a:lnTo>
                      <a:pt x="113" y="48"/>
                    </a:lnTo>
                    <a:lnTo>
                      <a:pt x="112" y="54"/>
                    </a:lnTo>
                    <a:lnTo>
                      <a:pt x="88" y="54"/>
                    </a:lnTo>
                    <a:lnTo>
                      <a:pt x="89" y="46"/>
                    </a:lnTo>
                    <a:lnTo>
                      <a:pt x="90" y="39"/>
                    </a:lnTo>
                    <a:lnTo>
                      <a:pt x="88" y="33"/>
                    </a:lnTo>
                    <a:lnTo>
                      <a:pt x="86" y="27"/>
                    </a:lnTo>
                    <a:lnTo>
                      <a:pt x="83" y="23"/>
                    </a:lnTo>
                    <a:lnTo>
                      <a:pt x="78" y="19"/>
                    </a:lnTo>
                    <a:lnTo>
                      <a:pt x="72" y="17"/>
                    </a:lnTo>
                    <a:lnTo>
                      <a:pt x="65" y="17"/>
                    </a:lnTo>
                    <a:lnTo>
                      <a:pt x="57" y="17"/>
                    </a:lnTo>
                    <a:lnTo>
                      <a:pt x="50" y="19"/>
                    </a:lnTo>
                    <a:lnTo>
                      <a:pt x="44" y="22"/>
                    </a:lnTo>
                    <a:lnTo>
                      <a:pt x="38" y="27"/>
                    </a:lnTo>
                    <a:lnTo>
                      <a:pt x="33" y="32"/>
                    </a:lnTo>
                    <a:lnTo>
                      <a:pt x="29" y="38"/>
                    </a:lnTo>
                    <a:lnTo>
                      <a:pt x="27" y="46"/>
                    </a:lnTo>
                    <a:lnTo>
                      <a:pt x="24" y="54"/>
                    </a:lnTo>
                    <a:lnTo>
                      <a:pt x="0" y="54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3" name="Freeform 28"/>
              <p:cNvSpPr>
                <a:spLocks/>
              </p:cNvSpPr>
              <p:nvPr/>
            </p:nvSpPr>
            <p:spPr bwMode="auto">
              <a:xfrm>
                <a:off x="1003" y="629"/>
                <a:ext cx="116" cy="54"/>
              </a:xfrm>
              <a:custGeom>
                <a:avLst/>
                <a:gdLst>
                  <a:gd name="T0" fmla="*/ 1 w 116"/>
                  <a:gd name="T1" fmla="*/ 0 h 54"/>
                  <a:gd name="T2" fmla="*/ 1 w 116"/>
                  <a:gd name="T3" fmla="*/ 5 h 54"/>
                  <a:gd name="T4" fmla="*/ 0 w 116"/>
                  <a:gd name="T5" fmla="*/ 10 h 54"/>
                  <a:gd name="T6" fmla="*/ 0 w 116"/>
                  <a:gd name="T7" fmla="*/ 16 h 54"/>
                  <a:gd name="T8" fmla="*/ 1 w 116"/>
                  <a:gd name="T9" fmla="*/ 21 h 54"/>
                  <a:gd name="T10" fmla="*/ 2 w 116"/>
                  <a:gd name="T11" fmla="*/ 25 h 54"/>
                  <a:gd name="T12" fmla="*/ 4 w 116"/>
                  <a:gd name="T13" fmla="*/ 29 h 54"/>
                  <a:gd name="T14" fmla="*/ 6 w 116"/>
                  <a:gd name="T15" fmla="*/ 33 h 54"/>
                  <a:gd name="T16" fmla="*/ 9 w 116"/>
                  <a:gd name="T17" fmla="*/ 37 h 54"/>
                  <a:gd name="T18" fmla="*/ 12 w 116"/>
                  <a:gd name="T19" fmla="*/ 41 h 54"/>
                  <a:gd name="T20" fmla="*/ 16 w 116"/>
                  <a:gd name="T21" fmla="*/ 44 h 54"/>
                  <a:gd name="T22" fmla="*/ 20 w 116"/>
                  <a:gd name="T23" fmla="*/ 47 h 54"/>
                  <a:gd name="T24" fmla="*/ 24 w 116"/>
                  <a:gd name="T25" fmla="*/ 49 h 54"/>
                  <a:gd name="T26" fmla="*/ 29 w 116"/>
                  <a:gd name="T27" fmla="*/ 51 h 54"/>
                  <a:gd name="T28" fmla="*/ 35 w 116"/>
                  <a:gd name="T29" fmla="*/ 52 h 54"/>
                  <a:gd name="T30" fmla="*/ 40 w 116"/>
                  <a:gd name="T31" fmla="*/ 53 h 54"/>
                  <a:gd name="T32" fmla="*/ 47 w 116"/>
                  <a:gd name="T33" fmla="*/ 53 h 54"/>
                  <a:gd name="T34" fmla="*/ 53 w 116"/>
                  <a:gd name="T35" fmla="*/ 53 h 54"/>
                  <a:gd name="T36" fmla="*/ 59 w 116"/>
                  <a:gd name="T37" fmla="*/ 52 h 54"/>
                  <a:gd name="T38" fmla="*/ 65 w 116"/>
                  <a:gd name="T39" fmla="*/ 51 h 54"/>
                  <a:gd name="T40" fmla="*/ 70 w 116"/>
                  <a:gd name="T41" fmla="*/ 50 h 54"/>
                  <a:gd name="T42" fmla="*/ 76 w 116"/>
                  <a:gd name="T43" fmla="*/ 48 h 54"/>
                  <a:gd name="T44" fmla="*/ 81 w 116"/>
                  <a:gd name="T45" fmla="*/ 46 h 54"/>
                  <a:gd name="T46" fmla="*/ 86 w 116"/>
                  <a:gd name="T47" fmla="*/ 44 h 54"/>
                  <a:gd name="T48" fmla="*/ 90 w 116"/>
                  <a:gd name="T49" fmla="*/ 40 h 54"/>
                  <a:gd name="T50" fmla="*/ 94 w 116"/>
                  <a:gd name="T51" fmla="*/ 37 h 54"/>
                  <a:gd name="T52" fmla="*/ 98 w 116"/>
                  <a:gd name="T53" fmla="*/ 33 h 54"/>
                  <a:gd name="T54" fmla="*/ 102 w 116"/>
                  <a:gd name="T55" fmla="*/ 29 h 54"/>
                  <a:gd name="T56" fmla="*/ 105 w 116"/>
                  <a:gd name="T57" fmla="*/ 24 h 54"/>
                  <a:gd name="T58" fmla="*/ 108 w 116"/>
                  <a:gd name="T59" fmla="*/ 19 h 54"/>
                  <a:gd name="T60" fmla="*/ 111 w 116"/>
                  <a:gd name="T61" fmla="*/ 13 h 54"/>
                  <a:gd name="T62" fmla="*/ 113 w 116"/>
                  <a:gd name="T63" fmla="*/ 7 h 54"/>
                  <a:gd name="T64" fmla="*/ 115 w 116"/>
                  <a:gd name="T65" fmla="*/ 0 h 54"/>
                  <a:gd name="T66" fmla="*/ 91 w 116"/>
                  <a:gd name="T67" fmla="*/ 0 h 54"/>
                  <a:gd name="T68" fmla="*/ 88 w 116"/>
                  <a:gd name="T69" fmla="*/ 8 h 54"/>
                  <a:gd name="T70" fmla="*/ 85 w 116"/>
                  <a:gd name="T71" fmla="*/ 15 h 54"/>
                  <a:gd name="T72" fmla="*/ 82 w 116"/>
                  <a:gd name="T73" fmla="*/ 22 h 54"/>
                  <a:gd name="T74" fmla="*/ 77 w 116"/>
                  <a:gd name="T75" fmla="*/ 27 h 54"/>
                  <a:gd name="T76" fmla="*/ 71 w 116"/>
                  <a:gd name="T77" fmla="*/ 31 h 54"/>
                  <a:gd name="T78" fmla="*/ 65 w 116"/>
                  <a:gd name="T79" fmla="*/ 34 h 54"/>
                  <a:gd name="T80" fmla="*/ 58 w 116"/>
                  <a:gd name="T81" fmla="*/ 36 h 54"/>
                  <a:gd name="T82" fmla="*/ 50 w 116"/>
                  <a:gd name="T83" fmla="*/ 37 h 54"/>
                  <a:gd name="T84" fmla="*/ 42 w 116"/>
                  <a:gd name="T85" fmla="*/ 36 h 54"/>
                  <a:gd name="T86" fmla="*/ 36 w 116"/>
                  <a:gd name="T87" fmla="*/ 33 h 54"/>
                  <a:gd name="T88" fmla="*/ 31 w 116"/>
                  <a:gd name="T89" fmla="*/ 30 h 54"/>
                  <a:gd name="T90" fmla="*/ 28 w 116"/>
                  <a:gd name="T91" fmla="*/ 26 h 54"/>
                  <a:gd name="T92" fmla="*/ 25 w 116"/>
                  <a:gd name="T93" fmla="*/ 20 h 54"/>
                  <a:gd name="T94" fmla="*/ 24 w 116"/>
                  <a:gd name="T95" fmla="*/ 14 h 54"/>
                  <a:gd name="T96" fmla="*/ 24 w 116"/>
                  <a:gd name="T97" fmla="*/ 7 h 54"/>
                  <a:gd name="T98" fmla="*/ 25 w 116"/>
                  <a:gd name="T99" fmla="*/ 0 h 54"/>
                  <a:gd name="T100" fmla="*/ 1 w 116"/>
                  <a:gd name="T101" fmla="*/ 0 h 5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16" h="54">
                    <a:moveTo>
                      <a:pt x="1" y="0"/>
                    </a:moveTo>
                    <a:lnTo>
                      <a:pt x="1" y="5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1" y="21"/>
                    </a:lnTo>
                    <a:lnTo>
                      <a:pt x="2" y="25"/>
                    </a:lnTo>
                    <a:lnTo>
                      <a:pt x="4" y="29"/>
                    </a:lnTo>
                    <a:lnTo>
                      <a:pt x="6" y="33"/>
                    </a:lnTo>
                    <a:lnTo>
                      <a:pt x="9" y="37"/>
                    </a:lnTo>
                    <a:lnTo>
                      <a:pt x="12" y="41"/>
                    </a:lnTo>
                    <a:lnTo>
                      <a:pt x="16" y="44"/>
                    </a:lnTo>
                    <a:lnTo>
                      <a:pt x="20" y="47"/>
                    </a:lnTo>
                    <a:lnTo>
                      <a:pt x="24" y="49"/>
                    </a:lnTo>
                    <a:lnTo>
                      <a:pt x="29" y="51"/>
                    </a:lnTo>
                    <a:lnTo>
                      <a:pt x="35" y="52"/>
                    </a:lnTo>
                    <a:lnTo>
                      <a:pt x="40" y="53"/>
                    </a:lnTo>
                    <a:lnTo>
                      <a:pt x="47" y="53"/>
                    </a:lnTo>
                    <a:lnTo>
                      <a:pt x="53" y="53"/>
                    </a:lnTo>
                    <a:lnTo>
                      <a:pt x="59" y="52"/>
                    </a:lnTo>
                    <a:lnTo>
                      <a:pt x="65" y="51"/>
                    </a:lnTo>
                    <a:lnTo>
                      <a:pt x="70" y="50"/>
                    </a:lnTo>
                    <a:lnTo>
                      <a:pt x="76" y="48"/>
                    </a:lnTo>
                    <a:lnTo>
                      <a:pt x="81" y="46"/>
                    </a:lnTo>
                    <a:lnTo>
                      <a:pt x="86" y="44"/>
                    </a:lnTo>
                    <a:lnTo>
                      <a:pt x="90" y="40"/>
                    </a:lnTo>
                    <a:lnTo>
                      <a:pt x="94" y="37"/>
                    </a:lnTo>
                    <a:lnTo>
                      <a:pt x="98" y="33"/>
                    </a:lnTo>
                    <a:lnTo>
                      <a:pt x="102" y="29"/>
                    </a:lnTo>
                    <a:lnTo>
                      <a:pt x="105" y="24"/>
                    </a:lnTo>
                    <a:lnTo>
                      <a:pt x="108" y="19"/>
                    </a:lnTo>
                    <a:lnTo>
                      <a:pt x="111" y="13"/>
                    </a:lnTo>
                    <a:lnTo>
                      <a:pt x="113" y="7"/>
                    </a:lnTo>
                    <a:lnTo>
                      <a:pt x="115" y="0"/>
                    </a:lnTo>
                    <a:lnTo>
                      <a:pt x="91" y="0"/>
                    </a:lnTo>
                    <a:lnTo>
                      <a:pt x="88" y="8"/>
                    </a:lnTo>
                    <a:lnTo>
                      <a:pt x="85" y="15"/>
                    </a:lnTo>
                    <a:lnTo>
                      <a:pt x="82" y="22"/>
                    </a:lnTo>
                    <a:lnTo>
                      <a:pt x="77" y="27"/>
                    </a:lnTo>
                    <a:lnTo>
                      <a:pt x="71" y="31"/>
                    </a:lnTo>
                    <a:lnTo>
                      <a:pt x="65" y="34"/>
                    </a:lnTo>
                    <a:lnTo>
                      <a:pt x="58" y="36"/>
                    </a:lnTo>
                    <a:lnTo>
                      <a:pt x="50" y="37"/>
                    </a:lnTo>
                    <a:lnTo>
                      <a:pt x="42" y="36"/>
                    </a:lnTo>
                    <a:lnTo>
                      <a:pt x="36" y="33"/>
                    </a:lnTo>
                    <a:lnTo>
                      <a:pt x="31" y="30"/>
                    </a:lnTo>
                    <a:lnTo>
                      <a:pt x="28" y="26"/>
                    </a:lnTo>
                    <a:lnTo>
                      <a:pt x="25" y="20"/>
                    </a:lnTo>
                    <a:lnTo>
                      <a:pt x="24" y="14"/>
                    </a:lnTo>
                    <a:lnTo>
                      <a:pt x="24" y="7"/>
                    </a:lnTo>
                    <a:lnTo>
                      <a:pt x="25" y="0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4" name="Freeform 29"/>
              <p:cNvSpPr>
                <a:spLocks/>
              </p:cNvSpPr>
              <p:nvPr/>
            </p:nvSpPr>
            <p:spPr bwMode="auto">
              <a:xfrm>
                <a:off x="1118" y="575"/>
                <a:ext cx="92" cy="104"/>
              </a:xfrm>
              <a:custGeom>
                <a:avLst/>
                <a:gdLst>
                  <a:gd name="T0" fmla="*/ 80 w 93"/>
                  <a:gd name="T1" fmla="*/ 17 h 105"/>
                  <a:gd name="T2" fmla="*/ 75 w 93"/>
                  <a:gd name="T3" fmla="*/ 17 h 105"/>
                  <a:gd name="T4" fmla="*/ 67 w 93"/>
                  <a:gd name="T5" fmla="*/ 17 h 105"/>
                  <a:gd name="T6" fmla="*/ 59 w 93"/>
                  <a:gd name="T7" fmla="*/ 17 h 105"/>
                  <a:gd name="T8" fmla="*/ 51 w 93"/>
                  <a:gd name="T9" fmla="*/ 17 h 105"/>
                  <a:gd name="T10" fmla="*/ 46 w 93"/>
                  <a:gd name="T11" fmla="*/ 18 h 105"/>
                  <a:gd name="T12" fmla="*/ 46 w 93"/>
                  <a:gd name="T13" fmla="*/ 20 h 105"/>
                  <a:gd name="T14" fmla="*/ 44 w 93"/>
                  <a:gd name="T15" fmla="*/ 22 h 105"/>
                  <a:gd name="T16" fmla="*/ 43 w 93"/>
                  <a:gd name="T17" fmla="*/ 27 h 105"/>
                  <a:gd name="T18" fmla="*/ 46 w 93"/>
                  <a:gd name="T19" fmla="*/ 33 h 105"/>
                  <a:gd name="T20" fmla="*/ 46 w 93"/>
                  <a:gd name="T21" fmla="*/ 39 h 105"/>
                  <a:gd name="T22" fmla="*/ 51 w 93"/>
                  <a:gd name="T23" fmla="*/ 45 h 105"/>
                  <a:gd name="T24" fmla="*/ 59 w 93"/>
                  <a:gd name="T25" fmla="*/ 51 h 105"/>
                  <a:gd name="T26" fmla="*/ 67 w 93"/>
                  <a:gd name="T27" fmla="*/ 52 h 105"/>
                  <a:gd name="T28" fmla="*/ 72 w 93"/>
                  <a:gd name="T29" fmla="*/ 59 h 105"/>
                  <a:gd name="T30" fmla="*/ 74 w 93"/>
                  <a:gd name="T31" fmla="*/ 68 h 105"/>
                  <a:gd name="T32" fmla="*/ 73 w 93"/>
                  <a:gd name="T33" fmla="*/ 77 h 105"/>
                  <a:gd name="T34" fmla="*/ 67 w 93"/>
                  <a:gd name="T35" fmla="*/ 86 h 105"/>
                  <a:gd name="T36" fmla="*/ 56 w 93"/>
                  <a:gd name="T37" fmla="*/ 93 h 105"/>
                  <a:gd name="T38" fmla="*/ 46 w 93"/>
                  <a:gd name="T39" fmla="*/ 96 h 105"/>
                  <a:gd name="T40" fmla="*/ 0 w 93"/>
                  <a:gd name="T41" fmla="*/ 97 h 105"/>
                  <a:gd name="T42" fmla="*/ 33 w 93"/>
                  <a:gd name="T43" fmla="*/ 80 h 105"/>
                  <a:gd name="T44" fmla="*/ 40 w 93"/>
                  <a:gd name="T45" fmla="*/ 80 h 105"/>
                  <a:gd name="T46" fmla="*/ 46 w 93"/>
                  <a:gd name="T47" fmla="*/ 79 h 105"/>
                  <a:gd name="T48" fmla="*/ 46 w 93"/>
                  <a:gd name="T49" fmla="*/ 77 h 105"/>
                  <a:gd name="T50" fmla="*/ 48 w 93"/>
                  <a:gd name="T51" fmla="*/ 72 h 105"/>
                  <a:gd name="T52" fmla="*/ 47 w 93"/>
                  <a:gd name="T53" fmla="*/ 66 h 105"/>
                  <a:gd name="T54" fmla="*/ 46 w 93"/>
                  <a:gd name="T55" fmla="*/ 61 h 105"/>
                  <a:gd name="T56" fmla="*/ 43 w 93"/>
                  <a:gd name="T57" fmla="*/ 55 h 105"/>
                  <a:gd name="T58" fmla="*/ 36 w 93"/>
                  <a:gd name="T59" fmla="*/ 52 h 105"/>
                  <a:gd name="T60" fmla="*/ 28 w 93"/>
                  <a:gd name="T61" fmla="*/ 49 h 105"/>
                  <a:gd name="T62" fmla="*/ 22 w 93"/>
                  <a:gd name="T63" fmla="*/ 41 h 105"/>
                  <a:gd name="T64" fmla="*/ 17 w 93"/>
                  <a:gd name="T65" fmla="*/ 33 h 105"/>
                  <a:gd name="T66" fmla="*/ 17 w 93"/>
                  <a:gd name="T67" fmla="*/ 25 h 105"/>
                  <a:gd name="T68" fmla="*/ 20 w 93"/>
                  <a:gd name="T69" fmla="*/ 14 h 105"/>
                  <a:gd name="T70" fmla="*/ 29 w 93"/>
                  <a:gd name="T71" fmla="*/ 7 h 105"/>
                  <a:gd name="T72" fmla="*/ 42 w 93"/>
                  <a:gd name="T73" fmla="*/ 2 h 105"/>
                  <a:gd name="T74" fmla="*/ 53 w 93"/>
                  <a:gd name="T75" fmla="*/ 0 h 105"/>
                  <a:gd name="T76" fmla="*/ 58 w 93"/>
                  <a:gd name="T77" fmla="*/ 0 h 105"/>
                  <a:gd name="T78" fmla="*/ 69 w 93"/>
                  <a:gd name="T79" fmla="*/ 0 h 105"/>
                  <a:gd name="T80" fmla="*/ 80 w 93"/>
                  <a:gd name="T81" fmla="*/ 0 h 105"/>
                  <a:gd name="T82" fmla="*/ 85 w 93"/>
                  <a:gd name="T83" fmla="*/ 0 h 10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93" h="105">
                    <a:moveTo>
                      <a:pt x="88" y="17"/>
                    </a:moveTo>
                    <a:lnTo>
                      <a:pt x="87" y="17"/>
                    </a:lnTo>
                    <a:lnTo>
                      <a:pt x="85" y="17"/>
                    </a:lnTo>
                    <a:lnTo>
                      <a:pt x="82" y="17"/>
                    </a:lnTo>
                    <a:lnTo>
                      <a:pt x="79" y="17"/>
                    </a:lnTo>
                    <a:lnTo>
                      <a:pt x="74" y="17"/>
                    </a:lnTo>
                    <a:lnTo>
                      <a:pt x="70" y="17"/>
                    </a:lnTo>
                    <a:lnTo>
                      <a:pt x="66" y="17"/>
                    </a:lnTo>
                    <a:lnTo>
                      <a:pt x="63" y="17"/>
                    </a:lnTo>
                    <a:lnTo>
                      <a:pt x="58" y="17"/>
                    </a:lnTo>
                    <a:lnTo>
                      <a:pt x="54" y="17"/>
                    </a:lnTo>
                    <a:lnTo>
                      <a:pt x="51" y="18"/>
                    </a:lnTo>
                    <a:lnTo>
                      <a:pt x="48" y="19"/>
                    </a:lnTo>
                    <a:lnTo>
                      <a:pt x="46" y="20"/>
                    </a:lnTo>
                    <a:lnTo>
                      <a:pt x="45" y="21"/>
                    </a:lnTo>
                    <a:lnTo>
                      <a:pt x="44" y="22"/>
                    </a:lnTo>
                    <a:lnTo>
                      <a:pt x="43" y="24"/>
                    </a:lnTo>
                    <a:lnTo>
                      <a:pt x="43" y="27"/>
                    </a:lnTo>
                    <a:lnTo>
                      <a:pt x="44" y="30"/>
                    </a:lnTo>
                    <a:lnTo>
                      <a:pt x="46" y="33"/>
                    </a:lnTo>
                    <a:lnTo>
                      <a:pt x="48" y="36"/>
                    </a:lnTo>
                    <a:lnTo>
                      <a:pt x="51" y="39"/>
                    </a:lnTo>
                    <a:lnTo>
                      <a:pt x="54" y="42"/>
                    </a:lnTo>
                    <a:lnTo>
                      <a:pt x="58" y="45"/>
                    </a:lnTo>
                    <a:lnTo>
                      <a:pt x="62" y="49"/>
                    </a:lnTo>
                    <a:lnTo>
                      <a:pt x="66" y="51"/>
                    </a:lnTo>
                    <a:lnTo>
                      <a:pt x="70" y="55"/>
                    </a:lnTo>
                    <a:lnTo>
                      <a:pt x="74" y="59"/>
                    </a:lnTo>
                    <a:lnTo>
                      <a:pt x="77" y="62"/>
                    </a:lnTo>
                    <a:lnTo>
                      <a:pt x="79" y="66"/>
                    </a:lnTo>
                    <a:lnTo>
                      <a:pt x="81" y="70"/>
                    </a:lnTo>
                    <a:lnTo>
                      <a:pt x="81" y="75"/>
                    </a:lnTo>
                    <a:lnTo>
                      <a:pt x="81" y="79"/>
                    </a:lnTo>
                    <a:lnTo>
                      <a:pt x="80" y="84"/>
                    </a:lnTo>
                    <a:lnTo>
                      <a:pt x="78" y="89"/>
                    </a:lnTo>
                    <a:lnTo>
                      <a:pt x="74" y="93"/>
                    </a:lnTo>
                    <a:lnTo>
                      <a:pt x="69" y="97"/>
                    </a:lnTo>
                    <a:lnTo>
                      <a:pt x="63" y="100"/>
                    </a:lnTo>
                    <a:lnTo>
                      <a:pt x="55" y="102"/>
                    </a:lnTo>
                    <a:lnTo>
                      <a:pt x="46" y="103"/>
                    </a:lnTo>
                    <a:lnTo>
                      <a:pt x="36" y="104"/>
                    </a:lnTo>
                    <a:lnTo>
                      <a:pt x="0" y="104"/>
                    </a:lnTo>
                    <a:lnTo>
                      <a:pt x="4" y="87"/>
                    </a:lnTo>
                    <a:lnTo>
                      <a:pt x="33" y="87"/>
                    </a:lnTo>
                    <a:lnTo>
                      <a:pt x="36" y="87"/>
                    </a:lnTo>
                    <a:lnTo>
                      <a:pt x="40" y="87"/>
                    </a:lnTo>
                    <a:lnTo>
                      <a:pt x="43" y="87"/>
                    </a:lnTo>
                    <a:lnTo>
                      <a:pt x="46" y="86"/>
                    </a:lnTo>
                    <a:lnTo>
                      <a:pt x="49" y="86"/>
                    </a:lnTo>
                    <a:lnTo>
                      <a:pt x="51" y="84"/>
                    </a:lnTo>
                    <a:lnTo>
                      <a:pt x="53" y="82"/>
                    </a:lnTo>
                    <a:lnTo>
                      <a:pt x="55" y="79"/>
                    </a:lnTo>
                    <a:lnTo>
                      <a:pt x="55" y="76"/>
                    </a:lnTo>
                    <a:lnTo>
                      <a:pt x="54" y="73"/>
                    </a:lnTo>
                    <a:lnTo>
                      <a:pt x="52" y="71"/>
                    </a:lnTo>
                    <a:lnTo>
                      <a:pt x="50" y="68"/>
                    </a:lnTo>
                    <a:lnTo>
                      <a:pt x="47" y="65"/>
                    </a:lnTo>
                    <a:lnTo>
                      <a:pt x="43" y="62"/>
                    </a:lnTo>
                    <a:lnTo>
                      <a:pt x="40" y="59"/>
                    </a:lnTo>
                    <a:lnTo>
                      <a:pt x="36" y="55"/>
                    </a:lnTo>
                    <a:lnTo>
                      <a:pt x="32" y="52"/>
                    </a:lnTo>
                    <a:lnTo>
                      <a:pt x="28" y="49"/>
                    </a:lnTo>
                    <a:lnTo>
                      <a:pt x="25" y="45"/>
                    </a:lnTo>
                    <a:lnTo>
                      <a:pt x="22" y="41"/>
                    </a:lnTo>
                    <a:lnTo>
                      <a:pt x="19" y="37"/>
                    </a:lnTo>
                    <a:lnTo>
                      <a:pt x="17" y="33"/>
                    </a:lnTo>
                    <a:lnTo>
                      <a:pt x="16" y="29"/>
                    </a:lnTo>
                    <a:lnTo>
                      <a:pt x="17" y="25"/>
                    </a:lnTo>
                    <a:lnTo>
                      <a:pt x="18" y="19"/>
                    </a:lnTo>
                    <a:lnTo>
                      <a:pt x="20" y="14"/>
                    </a:lnTo>
                    <a:lnTo>
                      <a:pt x="24" y="10"/>
                    </a:lnTo>
                    <a:lnTo>
                      <a:pt x="29" y="7"/>
                    </a:lnTo>
                    <a:lnTo>
                      <a:pt x="35" y="4"/>
                    </a:lnTo>
                    <a:lnTo>
                      <a:pt x="42" y="2"/>
                    </a:lnTo>
                    <a:lnTo>
                      <a:pt x="50" y="1"/>
                    </a:lnTo>
                    <a:lnTo>
                      <a:pt x="60" y="0"/>
                    </a:lnTo>
                    <a:lnTo>
                      <a:pt x="61" y="0"/>
                    </a:lnTo>
                    <a:lnTo>
                      <a:pt x="65" y="0"/>
                    </a:lnTo>
                    <a:lnTo>
                      <a:pt x="70" y="0"/>
                    </a:lnTo>
                    <a:lnTo>
                      <a:pt x="76" y="0"/>
                    </a:lnTo>
                    <a:lnTo>
                      <a:pt x="82" y="0"/>
                    </a:lnTo>
                    <a:lnTo>
                      <a:pt x="87" y="0"/>
                    </a:lnTo>
                    <a:lnTo>
                      <a:pt x="91" y="0"/>
                    </a:lnTo>
                    <a:lnTo>
                      <a:pt x="92" y="0"/>
                    </a:lnTo>
                    <a:lnTo>
                      <a:pt x="88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5" name="Freeform 30"/>
              <p:cNvSpPr>
                <a:spLocks/>
              </p:cNvSpPr>
              <p:nvPr/>
            </p:nvSpPr>
            <p:spPr bwMode="auto">
              <a:xfrm>
                <a:off x="1219" y="575"/>
                <a:ext cx="92" cy="104"/>
              </a:xfrm>
              <a:custGeom>
                <a:avLst/>
                <a:gdLst>
                  <a:gd name="T0" fmla="*/ 87 w 92"/>
                  <a:gd name="T1" fmla="*/ 17 h 105"/>
                  <a:gd name="T2" fmla="*/ 55 w 92"/>
                  <a:gd name="T3" fmla="*/ 17 h 105"/>
                  <a:gd name="T4" fmla="*/ 37 w 92"/>
                  <a:gd name="T5" fmla="*/ 97 h 105"/>
                  <a:gd name="T6" fmla="*/ 14 w 92"/>
                  <a:gd name="T7" fmla="*/ 97 h 105"/>
                  <a:gd name="T8" fmla="*/ 32 w 92"/>
                  <a:gd name="T9" fmla="*/ 17 h 105"/>
                  <a:gd name="T10" fmla="*/ 0 w 92"/>
                  <a:gd name="T11" fmla="*/ 17 h 105"/>
                  <a:gd name="T12" fmla="*/ 4 w 92"/>
                  <a:gd name="T13" fmla="*/ 0 h 105"/>
                  <a:gd name="T14" fmla="*/ 91 w 92"/>
                  <a:gd name="T15" fmla="*/ 0 h 105"/>
                  <a:gd name="T16" fmla="*/ 87 w 92"/>
                  <a:gd name="T17" fmla="*/ 17 h 10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2" h="105">
                    <a:moveTo>
                      <a:pt x="87" y="17"/>
                    </a:moveTo>
                    <a:lnTo>
                      <a:pt x="55" y="17"/>
                    </a:lnTo>
                    <a:lnTo>
                      <a:pt x="37" y="104"/>
                    </a:lnTo>
                    <a:lnTo>
                      <a:pt x="14" y="104"/>
                    </a:lnTo>
                    <a:lnTo>
                      <a:pt x="32" y="17"/>
                    </a:lnTo>
                    <a:lnTo>
                      <a:pt x="0" y="17"/>
                    </a:lnTo>
                    <a:lnTo>
                      <a:pt x="4" y="0"/>
                    </a:lnTo>
                    <a:lnTo>
                      <a:pt x="91" y="0"/>
                    </a:lnTo>
                    <a:lnTo>
                      <a:pt x="87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6" name="Freeform 31"/>
              <p:cNvSpPr>
                <a:spLocks/>
              </p:cNvSpPr>
              <p:nvPr/>
            </p:nvSpPr>
            <p:spPr bwMode="auto">
              <a:xfrm>
                <a:off x="1276" y="575"/>
                <a:ext cx="107" cy="104"/>
              </a:xfrm>
              <a:custGeom>
                <a:avLst/>
                <a:gdLst>
                  <a:gd name="T0" fmla="*/ 37 w 107"/>
                  <a:gd name="T1" fmla="*/ 97 h 105"/>
                  <a:gd name="T2" fmla="*/ 46 w 107"/>
                  <a:gd name="T3" fmla="*/ 80 h 105"/>
                  <a:gd name="T4" fmla="*/ 80 w 107"/>
                  <a:gd name="T5" fmla="*/ 80 h 105"/>
                  <a:gd name="T6" fmla="*/ 70 w 107"/>
                  <a:gd name="T7" fmla="*/ 21 h 105"/>
                  <a:gd name="T8" fmla="*/ 24 w 107"/>
                  <a:gd name="T9" fmla="*/ 97 h 105"/>
                  <a:gd name="T10" fmla="*/ 0 w 107"/>
                  <a:gd name="T11" fmla="*/ 97 h 105"/>
                  <a:gd name="T12" fmla="*/ 61 w 107"/>
                  <a:gd name="T13" fmla="*/ 0 h 105"/>
                  <a:gd name="T14" fmla="*/ 89 w 107"/>
                  <a:gd name="T15" fmla="*/ 0 h 105"/>
                  <a:gd name="T16" fmla="*/ 106 w 107"/>
                  <a:gd name="T17" fmla="*/ 97 h 105"/>
                  <a:gd name="T18" fmla="*/ 37 w 107"/>
                  <a:gd name="T19" fmla="*/ 97 h 10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7" h="105">
                    <a:moveTo>
                      <a:pt x="37" y="104"/>
                    </a:moveTo>
                    <a:lnTo>
                      <a:pt x="46" y="87"/>
                    </a:lnTo>
                    <a:lnTo>
                      <a:pt x="80" y="87"/>
                    </a:lnTo>
                    <a:lnTo>
                      <a:pt x="70" y="21"/>
                    </a:lnTo>
                    <a:lnTo>
                      <a:pt x="24" y="104"/>
                    </a:lnTo>
                    <a:lnTo>
                      <a:pt x="0" y="104"/>
                    </a:lnTo>
                    <a:lnTo>
                      <a:pt x="61" y="0"/>
                    </a:lnTo>
                    <a:lnTo>
                      <a:pt x="89" y="0"/>
                    </a:lnTo>
                    <a:lnTo>
                      <a:pt x="106" y="104"/>
                    </a:lnTo>
                    <a:lnTo>
                      <a:pt x="37" y="104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7" name="Freeform 32"/>
              <p:cNvSpPr>
                <a:spLocks/>
              </p:cNvSpPr>
              <p:nvPr/>
            </p:nvSpPr>
            <p:spPr bwMode="auto">
              <a:xfrm>
                <a:off x="1396" y="575"/>
                <a:ext cx="76" cy="104"/>
              </a:xfrm>
              <a:custGeom>
                <a:avLst/>
                <a:gdLst>
                  <a:gd name="T0" fmla="*/ 71 w 76"/>
                  <a:gd name="T1" fmla="*/ 97 h 105"/>
                  <a:gd name="T2" fmla="*/ 0 w 76"/>
                  <a:gd name="T3" fmla="*/ 97 h 105"/>
                  <a:gd name="T4" fmla="*/ 22 w 76"/>
                  <a:gd name="T5" fmla="*/ 0 h 105"/>
                  <a:gd name="T6" fmla="*/ 46 w 76"/>
                  <a:gd name="T7" fmla="*/ 0 h 105"/>
                  <a:gd name="T8" fmla="*/ 27 w 76"/>
                  <a:gd name="T9" fmla="*/ 80 h 105"/>
                  <a:gd name="T10" fmla="*/ 75 w 76"/>
                  <a:gd name="T11" fmla="*/ 80 h 105"/>
                  <a:gd name="T12" fmla="*/ 71 w 76"/>
                  <a:gd name="T13" fmla="*/ 97 h 10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6" h="105">
                    <a:moveTo>
                      <a:pt x="71" y="104"/>
                    </a:moveTo>
                    <a:lnTo>
                      <a:pt x="0" y="104"/>
                    </a:lnTo>
                    <a:lnTo>
                      <a:pt x="22" y="0"/>
                    </a:lnTo>
                    <a:lnTo>
                      <a:pt x="46" y="0"/>
                    </a:lnTo>
                    <a:lnTo>
                      <a:pt x="27" y="87"/>
                    </a:lnTo>
                    <a:lnTo>
                      <a:pt x="75" y="87"/>
                    </a:lnTo>
                    <a:lnTo>
                      <a:pt x="71" y="104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8" name="Freeform 33"/>
              <p:cNvSpPr>
                <a:spLocks/>
              </p:cNvSpPr>
              <p:nvPr/>
            </p:nvSpPr>
            <p:spPr bwMode="auto">
              <a:xfrm>
                <a:off x="1510" y="575"/>
                <a:ext cx="92" cy="104"/>
              </a:xfrm>
              <a:custGeom>
                <a:avLst/>
                <a:gdLst>
                  <a:gd name="T0" fmla="*/ 80 w 93"/>
                  <a:gd name="T1" fmla="*/ 17 h 105"/>
                  <a:gd name="T2" fmla="*/ 75 w 93"/>
                  <a:gd name="T3" fmla="*/ 17 h 105"/>
                  <a:gd name="T4" fmla="*/ 68 w 93"/>
                  <a:gd name="T5" fmla="*/ 17 h 105"/>
                  <a:gd name="T6" fmla="*/ 59 w 93"/>
                  <a:gd name="T7" fmla="*/ 17 h 105"/>
                  <a:gd name="T8" fmla="*/ 51 w 93"/>
                  <a:gd name="T9" fmla="*/ 17 h 105"/>
                  <a:gd name="T10" fmla="*/ 46 w 93"/>
                  <a:gd name="T11" fmla="*/ 18 h 105"/>
                  <a:gd name="T12" fmla="*/ 46 w 93"/>
                  <a:gd name="T13" fmla="*/ 20 h 105"/>
                  <a:gd name="T14" fmla="*/ 44 w 93"/>
                  <a:gd name="T15" fmla="*/ 22 h 105"/>
                  <a:gd name="T16" fmla="*/ 43 w 93"/>
                  <a:gd name="T17" fmla="*/ 27 h 105"/>
                  <a:gd name="T18" fmla="*/ 45 w 93"/>
                  <a:gd name="T19" fmla="*/ 33 h 105"/>
                  <a:gd name="T20" fmla="*/ 46 w 93"/>
                  <a:gd name="T21" fmla="*/ 39 h 105"/>
                  <a:gd name="T22" fmla="*/ 51 w 93"/>
                  <a:gd name="T23" fmla="*/ 45 h 105"/>
                  <a:gd name="T24" fmla="*/ 59 w 93"/>
                  <a:gd name="T25" fmla="*/ 51 h 105"/>
                  <a:gd name="T26" fmla="*/ 67 w 93"/>
                  <a:gd name="T27" fmla="*/ 52 h 105"/>
                  <a:gd name="T28" fmla="*/ 72 w 93"/>
                  <a:gd name="T29" fmla="*/ 59 h 105"/>
                  <a:gd name="T30" fmla="*/ 75 w 93"/>
                  <a:gd name="T31" fmla="*/ 68 h 105"/>
                  <a:gd name="T32" fmla="*/ 73 w 93"/>
                  <a:gd name="T33" fmla="*/ 77 h 105"/>
                  <a:gd name="T34" fmla="*/ 67 w 93"/>
                  <a:gd name="T35" fmla="*/ 86 h 105"/>
                  <a:gd name="T36" fmla="*/ 56 w 93"/>
                  <a:gd name="T37" fmla="*/ 93 h 105"/>
                  <a:gd name="T38" fmla="*/ 46 w 93"/>
                  <a:gd name="T39" fmla="*/ 96 h 105"/>
                  <a:gd name="T40" fmla="*/ 0 w 93"/>
                  <a:gd name="T41" fmla="*/ 97 h 105"/>
                  <a:gd name="T42" fmla="*/ 33 w 93"/>
                  <a:gd name="T43" fmla="*/ 80 h 105"/>
                  <a:gd name="T44" fmla="*/ 40 w 93"/>
                  <a:gd name="T45" fmla="*/ 80 h 105"/>
                  <a:gd name="T46" fmla="*/ 46 w 93"/>
                  <a:gd name="T47" fmla="*/ 79 h 105"/>
                  <a:gd name="T48" fmla="*/ 46 w 93"/>
                  <a:gd name="T49" fmla="*/ 77 h 105"/>
                  <a:gd name="T50" fmla="*/ 48 w 93"/>
                  <a:gd name="T51" fmla="*/ 72 h 105"/>
                  <a:gd name="T52" fmla="*/ 47 w 93"/>
                  <a:gd name="T53" fmla="*/ 66 h 105"/>
                  <a:gd name="T54" fmla="*/ 46 w 93"/>
                  <a:gd name="T55" fmla="*/ 61 h 105"/>
                  <a:gd name="T56" fmla="*/ 43 w 93"/>
                  <a:gd name="T57" fmla="*/ 55 h 105"/>
                  <a:gd name="T58" fmla="*/ 36 w 93"/>
                  <a:gd name="T59" fmla="*/ 52 h 105"/>
                  <a:gd name="T60" fmla="*/ 28 w 93"/>
                  <a:gd name="T61" fmla="*/ 49 h 105"/>
                  <a:gd name="T62" fmla="*/ 22 w 93"/>
                  <a:gd name="T63" fmla="*/ 41 h 105"/>
                  <a:gd name="T64" fmla="*/ 17 w 93"/>
                  <a:gd name="T65" fmla="*/ 33 h 105"/>
                  <a:gd name="T66" fmla="*/ 16 w 93"/>
                  <a:gd name="T67" fmla="*/ 25 h 105"/>
                  <a:gd name="T68" fmla="*/ 20 w 93"/>
                  <a:gd name="T69" fmla="*/ 14 h 105"/>
                  <a:gd name="T70" fmla="*/ 28 w 93"/>
                  <a:gd name="T71" fmla="*/ 7 h 105"/>
                  <a:gd name="T72" fmla="*/ 42 w 93"/>
                  <a:gd name="T73" fmla="*/ 2 h 105"/>
                  <a:gd name="T74" fmla="*/ 53 w 93"/>
                  <a:gd name="T75" fmla="*/ 0 h 105"/>
                  <a:gd name="T76" fmla="*/ 58 w 93"/>
                  <a:gd name="T77" fmla="*/ 0 h 105"/>
                  <a:gd name="T78" fmla="*/ 69 w 93"/>
                  <a:gd name="T79" fmla="*/ 0 h 105"/>
                  <a:gd name="T80" fmla="*/ 80 w 93"/>
                  <a:gd name="T81" fmla="*/ 0 h 105"/>
                  <a:gd name="T82" fmla="*/ 85 w 93"/>
                  <a:gd name="T83" fmla="*/ 0 h 10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93" h="105">
                    <a:moveTo>
                      <a:pt x="88" y="17"/>
                    </a:moveTo>
                    <a:lnTo>
                      <a:pt x="87" y="17"/>
                    </a:lnTo>
                    <a:lnTo>
                      <a:pt x="85" y="17"/>
                    </a:lnTo>
                    <a:lnTo>
                      <a:pt x="82" y="17"/>
                    </a:lnTo>
                    <a:lnTo>
                      <a:pt x="79" y="17"/>
                    </a:lnTo>
                    <a:lnTo>
                      <a:pt x="75" y="17"/>
                    </a:lnTo>
                    <a:lnTo>
                      <a:pt x="70" y="17"/>
                    </a:lnTo>
                    <a:lnTo>
                      <a:pt x="66" y="17"/>
                    </a:lnTo>
                    <a:lnTo>
                      <a:pt x="63" y="17"/>
                    </a:lnTo>
                    <a:lnTo>
                      <a:pt x="58" y="17"/>
                    </a:lnTo>
                    <a:lnTo>
                      <a:pt x="54" y="17"/>
                    </a:lnTo>
                    <a:lnTo>
                      <a:pt x="51" y="18"/>
                    </a:lnTo>
                    <a:lnTo>
                      <a:pt x="49" y="19"/>
                    </a:lnTo>
                    <a:lnTo>
                      <a:pt x="46" y="20"/>
                    </a:lnTo>
                    <a:lnTo>
                      <a:pt x="45" y="21"/>
                    </a:lnTo>
                    <a:lnTo>
                      <a:pt x="44" y="22"/>
                    </a:lnTo>
                    <a:lnTo>
                      <a:pt x="43" y="24"/>
                    </a:lnTo>
                    <a:lnTo>
                      <a:pt x="43" y="27"/>
                    </a:lnTo>
                    <a:lnTo>
                      <a:pt x="44" y="30"/>
                    </a:lnTo>
                    <a:lnTo>
                      <a:pt x="45" y="33"/>
                    </a:lnTo>
                    <a:lnTo>
                      <a:pt x="48" y="36"/>
                    </a:lnTo>
                    <a:lnTo>
                      <a:pt x="51" y="39"/>
                    </a:lnTo>
                    <a:lnTo>
                      <a:pt x="54" y="42"/>
                    </a:lnTo>
                    <a:lnTo>
                      <a:pt x="58" y="45"/>
                    </a:lnTo>
                    <a:lnTo>
                      <a:pt x="62" y="49"/>
                    </a:lnTo>
                    <a:lnTo>
                      <a:pt x="66" y="51"/>
                    </a:lnTo>
                    <a:lnTo>
                      <a:pt x="70" y="55"/>
                    </a:lnTo>
                    <a:lnTo>
                      <a:pt x="74" y="59"/>
                    </a:lnTo>
                    <a:lnTo>
                      <a:pt x="77" y="62"/>
                    </a:lnTo>
                    <a:lnTo>
                      <a:pt x="79" y="66"/>
                    </a:lnTo>
                    <a:lnTo>
                      <a:pt x="81" y="70"/>
                    </a:lnTo>
                    <a:lnTo>
                      <a:pt x="82" y="75"/>
                    </a:lnTo>
                    <a:lnTo>
                      <a:pt x="81" y="79"/>
                    </a:lnTo>
                    <a:lnTo>
                      <a:pt x="80" y="84"/>
                    </a:lnTo>
                    <a:lnTo>
                      <a:pt x="78" y="89"/>
                    </a:lnTo>
                    <a:lnTo>
                      <a:pt x="74" y="93"/>
                    </a:lnTo>
                    <a:lnTo>
                      <a:pt x="69" y="97"/>
                    </a:lnTo>
                    <a:lnTo>
                      <a:pt x="63" y="100"/>
                    </a:lnTo>
                    <a:lnTo>
                      <a:pt x="56" y="102"/>
                    </a:lnTo>
                    <a:lnTo>
                      <a:pt x="47" y="103"/>
                    </a:lnTo>
                    <a:lnTo>
                      <a:pt x="36" y="104"/>
                    </a:lnTo>
                    <a:lnTo>
                      <a:pt x="0" y="104"/>
                    </a:lnTo>
                    <a:lnTo>
                      <a:pt x="4" y="87"/>
                    </a:lnTo>
                    <a:lnTo>
                      <a:pt x="33" y="87"/>
                    </a:lnTo>
                    <a:lnTo>
                      <a:pt x="36" y="87"/>
                    </a:lnTo>
                    <a:lnTo>
                      <a:pt x="40" y="87"/>
                    </a:lnTo>
                    <a:lnTo>
                      <a:pt x="43" y="87"/>
                    </a:lnTo>
                    <a:lnTo>
                      <a:pt x="47" y="86"/>
                    </a:lnTo>
                    <a:lnTo>
                      <a:pt x="49" y="86"/>
                    </a:lnTo>
                    <a:lnTo>
                      <a:pt x="52" y="84"/>
                    </a:lnTo>
                    <a:lnTo>
                      <a:pt x="54" y="82"/>
                    </a:lnTo>
                    <a:lnTo>
                      <a:pt x="55" y="79"/>
                    </a:lnTo>
                    <a:lnTo>
                      <a:pt x="55" y="76"/>
                    </a:lnTo>
                    <a:lnTo>
                      <a:pt x="54" y="73"/>
                    </a:lnTo>
                    <a:lnTo>
                      <a:pt x="52" y="71"/>
                    </a:lnTo>
                    <a:lnTo>
                      <a:pt x="50" y="68"/>
                    </a:lnTo>
                    <a:lnTo>
                      <a:pt x="47" y="65"/>
                    </a:lnTo>
                    <a:lnTo>
                      <a:pt x="43" y="62"/>
                    </a:lnTo>
                    <a:lnTo>
                      <a:pt x="40" y="59"/>
                    </a:lnTo>
                    <a:lnTo>
                      <a:pt x="36" y="55"/>
                    </a:lnTo>
                    <a:lnTo>
                      <a:pt x="32" y="52"/>
                    </a:lnTo>
                    <a:lnTo>
                      <a:pt x="28" y="49"/>
                    </a:lnTo>
                    <a:lnTo>
                      <a:pt x="24" y="45"/>
                    </a:lnTo>
                    <a:lnTo>
                      <a:pt x="22" y="41"/>
                    </a:lnTo>
                    <a:lnTo>
                      <a:pt x="19" y="37"/>
                    </a:lnTo>
                    <a:lnTo>
                      <a:pt x="17" y="33"/>
                    </a:lnTo>
                    <a:lnTo>
                      <a:pt x="16" y="29"/>
                    </a:lnTo>
                    <a:lnTo>
                      <a:pt x="16" y="25"/>
                    </a:lnTo>
                    <a:lnTo>
                      <a:pt x="18" y="19"/>
                    </a:lnTo>
                    <a:lnTo>
                      <a:pt x="20" y="14"/>
                    </a:lnTo>
                    <a:lnTo>
                      <a:pt x="24" y="10"/>
                    </a:lnTo>
                    <a:lnTo>
                      <a:pt x="28" y="7"/>
                    </a:lnTo>
                    <a:lnTo>
                      <a:pt x="34" y="4"/>
                    </a:lnTo>
                    <a:lnTo>
                      <a:pt x="42" y="2"/>
                    </a:lnTo>
                    <a:lnTo>
                      <a:pt x="50" y="1"/>
                    </a:lnTo>
                    <a:lnTo>
                      <a:pt x="60" y="0"/>
                    </a:lnTo>
                    <a:lnTo>
                      <a:pt x="62" y="0"/>
                    </a:lnTo>
                    <a:lnTo>
                      <a:pt x="65" y="0"/>
                    </a:lnTo>
                    <a:lnTo>
                      <a:pt x="70" y="0"/>
                    </a:lnTo>
                    <a:lnTo>
                      <a:pt x="76" y="0"/>
                    </a:lnTo>
                    <a:lnTo>
                      <a:pt x="82" y="0"/>
                    </a:lnTo>
                    <a:lnTo>
                      <a:pt x="87" y="0"/>
                    </a:lnTo>
                    <a:lnTo>
                      <a:pt x="91" y="0"/>
                    </a:lnTo>
                    <a:lnTo>
                      <a:pt x="92" y="0"/>
                    </a:lnTo>
                    <a:lnTo>
                      <a:pt x="88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9" name="Freeform 34"/>
              <p:cNvSpPr>
                <a:spLocks/>
              </p:cNvSpPr>
              <p:nvPr/>
            </p:nvSpPr>
            <p:spPr bwMode="auto">
              <a:xfrm>
                <a:off x="1600" y="575"/>
                <a:ext cx="100" cy="104"/>
              </a:xfrm>
              <a:custGeom>
                <a:avLst/>
                <a:gdLst>
                  <a:gd name="T0" fmla="*/ 96 w 100"/>
                  <a:gd name="T1" fmla="*/ 17 h 105"/>
                  <a:gd name="T2" fmla="*/ 42 w 100"/>
                  <a:gd name="T3" fmla="*/ 17 h 105"/>
                  <a:gd name="T4" fmla="*/ 37 w 100"/>
                  <a:gd name="T5" fmla="*/ 44 h 105"/>
                  <a:gd name="T6" fmla="*/ 83 w 100"/>
                  <a:gd name="T7" fmla="*/ 44 h 105"/>
                  <a:gd name="T8" fmla="*/ 80 w 100"/>
                  <a:gd name="T9" fmla="*/ 52 h 105"/>
                  <a:gd name="T10" fmla="*/ 33 w 100"/>
                  <a:gd name="T11" fmla="*/ 52 h 105"/>
                  <a:gd name="T12" fmla="*/ 27 w 100"/>
                  <a:gd name="T13" fmla="*/ 80 h 105"/>
                  <a:gd name="T14" fmla="*/ 80 w 100"/>
                  <a:gd name="T15" fmla="*/ 80 h 105"/>
                  <a:gd name="T16" fmla="*/ 77 w 100"/>
                  <a:gd name="T17" fmla="*/ 97 h 105"/>
                  <a:gd name="T18" fmla="*/ 0 w 100"/>
                  <a:gd name="T19" fmla="*/ 97 h 105"/>
                  <a:gd name="T20" fmla="*/ 23 w 100"/>
                  <a:gd name="T21" fmla="*/ 0 h 105"/>
                  <a:gd name="T22" fmla="*/ 99 w 100"/>
                  <a:gd name="T23" fmla="*/ 0 h 105"/>
                  <a:gd name="T24" fmla="*/ 96 w 100"/>
                  <a:gd name="T25" fmla="*/ 17 h 1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00" h="105">
                    <a:moveTo>
                      <a:pt x="96" y="17"/>
                    </a:moveTo>
                    <a:lnTo>
                      <a:pt x="42" y="17"/>
                    </a:lnTo>
                    <a:lnTo>
                      <a:pt x="37" y="44"/>
                    </a:lnTo>
                    <a:lnTo>
                      <a:pt x="83" y="44"/>
                    </a:lnTo>
                    <a:lnTo>
                      <a:pt x="80" y="59"/>
                    </a:lnTo>
                    <a:lnTo>
                      <a:pt x="33" y="59"/>
                    </a:lnTo>
                    <a:lnTo>
                      <a:pt x="27" y="87"/>
                    </a:lnTo>
                    <a:lnTo>
                      <a:pt x="80" y="87"/>
                    </a:lnTo>
                    <a:lnTo>
                      <a:pt x="77" y="104"/>
                    </a:lnTo>
                    <a:lnTo>
                      <a:pt x="0" y="104"/>
                    </a:lnTo>
                    <a:lnTo>
                      <a:pt x="23" y="0"/>
                    </a:lnTo>
                    <a:lnTo>
                      <a:pt x="99" y="0"/>
                    </a:lnTo>
                    <a:lnTo>
                      <a:pt x="96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00" name="Freeform 35"/>
              <p:cNvSpPr>
                <a:spLocks/>
              </p:cNvSpPr>
              <p:nvPr/>
            </p:nvSpPr>
            <p:spPr bwMode="auto">
              <a:xfrm>
                <a:off x="1696" y="575"/>
                <a:ext cx="100" cy="104"/>
              </a:xfrm>
              <a:custGeom>
                <a:avLst/>
                <a:gdLst>
                  <a:gd name="T0" fmla="*/ 69 w 100"/>
                  <a:gd name="T1" fmla="*/ 52 h 105"/>
                  <a:gd name="T2" fmla="*/ 86 w 100"/>
                  <a:gd name="T3" fmla="*/ 97 h 105"/>
                  <a:gd name="T4" fmla="*/ 61 w 100"/>
                  <a:gd name="T5" fmla="*/ 97 h 105"/>
                  <a:gd name="T6" fmla="*/ 41 w 100"/>
                  <a:gd name="T7" fmla="*/ 47 h 105"/>
                  <a:gd name="T8" fmla="*/ 43 w 100"/>
                  <a:gd name="T9" fmla="*/ 47 h 105"/>
                  <a:gd name="T10" fmla="*/ 44 w 100"/>
                  <a:gd name="T11" fmla="*/ 47 h 105"/>
                  <a:gd name="T12" fmla="*/ 45 w 100"/>
                  <a:gd name="T13" fmla="*/ 47 h 105"/>
                  <a:gd name="T14" fmla="*/ 46 w 100"/>
                  <a:gd name="T15" fmla="*/ 47 h 105"/>
                  <a:gd name="T16" fmla="*/ 47 w 100"/>
                  <a:gd name="T17" fmla="*/ 47 h 105"/>
                  <a:gd name="T18" fmla="*/ 48 w 100"/>
                  <a:gd name="T19" fmla="*/ 47 h 105"/>
                  <a:gd name="T20" fmla="*/ 50 w 100"/>
                  <a:gd name="T21" fmla="*/ 47 h 105"/>
                  <a:gd name="T22" fmla="*/ 50 w 100"/>
                  <a:gd name="T23" fmla="*/ 47 h 105"/>
                  <a:gd name="T24" fmla="*/ 55 w 100"/>
                  <a:gd name="T25" fmla="*/ 47 h 105"/>
                  <a:gd name="T26" fmla="*/ 59 w 100"/>
                  <a:gd name="T27" fmla="*/ 46 h 105"/>
                  <a:gd name="T28" fmla="*/ 63 w 100"/>
                  <a:gd name="T29" fmla="*/ 45 h 105"/>
                  <a:gd name="T30" fmla="*/ 66 w 100"/>
                  <a:gd name="T31" fmla="*/ 43 h 105"/>
                  <a:gd name="T32" fmla="*/ 70 w 100"/>
                  <a:gd name="T33" fmla="*/ 41 h 105"/>
                  <a:gd name="T34" fmla="*/ 72 w 100"/>
                  <a:gd name="T35" fmla="*/ 38 h 105"/>
                  <a:gd name="T36" fmla="*/ 74 w 100"/>
                  <a:gd name="T37" fmla="*/ 34 h 105"/>
                  <a:gd name="T38" fmla="*/ 75 w 100"/>
                  <a:gd name="T39" fmla="*/ 30 h 105"/>
                  <a:gd name="T40" fmla="*/ 76 w 100"/>
                  <a:gd name="T41" fmla="*/ 27 h 105"/>
                  <a:gd name="T42" fmla="*/ 76 w 100"/>
                  <a:gd name="T43" fmla="*/ 25 h 105"/>
                  <a:gd name="T44" fmla="*/ 75 w 100"/>
                  <a:gd name="T45" fmla="*/ 23 h 105"/>
                  <a:gd name="T46" fmla="*/ 75 w 100"/>
                  <a:gd name="T47" fmla="*/ 21 h 105"/>
                  <a:gd name="T48" fmla="*/ 73 w 100"/>
                  <a:gd name="T49" fmla="*/ 19 h 105"/>
                  <a:gd name="T50" fmla="*/ 71 w 100"/>
                  <a:gd name="T51" fmla="*/ 17 h 105"/>
                  <a:gd name="T52" fmla="*/ 67 w 100"/>
                  <a:gd name="T53" fmla="*/ 17 h 105"/>
                  <a:gd name="T54" fmla="*/ 63 w 100"/>
                  <a:gd name="T55" fmla="*/ 16 h 105"/>
                  <a:gd name="T56" fmla="*/ 42 w 100"/>
                  <a:gd name="T57" fmla="*/ 16 h 105"/>
                  <a:gd name="T58" fmla="*/ 23 w 100"/>
                  <a:gd name="T59" fmla="*/ 97 h 105"/>
                  <a:gd name="T60" fmla="*/ 0 w 100"/>
                  <a:gd name="T61" fmla="*/ 97 h 105"/>
                  <a:gd name="T62" fmla="*/ 22 w 100"/>
                  <a:gd name="T63" fmla="*/ 0 h 105"/>
                  <a:gd name="T64" fmla="*/ 71 w 100"/>
                  <a:gd name="T65" fmla="*/ 0 h 105"/>
                  <a:gd name="T66" fmla="*/ 78 w 100"/>
                  <a:gd name="T67" fmla="*/ 1 h 105"/>
                  <a:gd name="T68" fmla="*/ 85 w 100"/>
                  <a:gd name="T69" fmla="*/ 2 h 105"/>
                  <a:gd name="T70" fmla="*/ 90 w 100"/>
                  <a:gd name="T71" fmla="*/ 4 h 105"/>
                  <a:gd name="T72" fmla="*/ 93 w 100"/>
                  <a:gd name="T73" fmla="*/ 7 h 105"/>
                  <a:gd name="T74" fmla="*/ 96 w 100"/>
                  <a:gd name="T75" fmla="*/ 11 h 105"/>
                  <a:gd name="T76" fmla="*/ 98 w 100"/>
                  <a:gd name="T77" fmla="*/ 15 h 105"/>
                  <a:gd name="T78" fmla="*/ 99 w 100"/>
                  <a:gd name="T79" fmla="*/ 21 h 105"/>
                  <a:gd name="T80" fmla="*/ 99 w 100"/>
                  <a:gd name="T81" fmla="*/ 26 h 105"/>
                  <a:gd name="T82" fmla="*/ 98 w 100"/>
                  <a:gd name="T83" fmla="*/ 34 h 105"/>
                  <a:gd name="T84" fmla="*/ 95 w 100"/>
                  <a:gd name="T85" fmla="*/ 40 h 105"/>
                  <a:gd name="T86" fmla="*/ 93 w 100"/>
                  <a:gd name="T87" fmla="*/ 45 h 105"/>
                  <a:gd name="T88" fmla="*/ 89 w 100"/>
                  <a:gd name="T89" fmla="*/ 49 h 105"/>
                  <a:gd name="T90" fmla="*/ 85 w 100"/>
                  <a:gd name="T91" fmla="*/ 52 h 105"/>
                  <a:gd name="T92" fmla="*/ 79 w 100"/>
                  <a:gd name="T93" fmla="*/ 52 h 105"/>
                  <a:gd name="T94" fmla="*/ 74 w 100"/>
                  <a:gd name="T95" fmla="*/ 52 h 105"/>
                  <a:gd name="T96" fmla="*/ 69 w 100"/>
                  <a:gd name="T97" fmla="*/ 52 h 10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00" h="105">
                    <a:moveTo>
                      <a:pt x="69" y="59"/>
                    </a:moveTo>
                    <a:lnTo>
                      <a:pt x="86" y="104"/>
                    </a:lnTo>
                    <a:lnTo>
                      <a:pt x="61" y="104"/>
                    </a:lnTo>
                    <a:lnTo>
                      <a:pt x="41" y="47"/>
                    </a:lnTo>
                    <a:lnTo>
                      <a:pt x="43" y="47"/>
                    </a:lnTo>
                    <a:lnTo>
                      <a:pt x="44" y="47"/>
                    </a:lnTo>
                    <a:lnTo>
                      <a:pt x="45" y="47"/>
                    </a:lnTo>
                    <a:lnTo>
                      <a:pt x="46" y="47"/>
                    </a:lnTo>
                    <a:lnTo>
                      <a:pt x="47" y="47"/>
                    </a:lnTo>
                    <a:lnTo>
                      <a:pt x="48" y="47"/>
                    </a:lnTo>
                    <a:lnTo>
                      <a:pt x="50" y="47"/>
                    </a:lnTo>
                    <a:lnTo>
                      <a:pt x="55" y="47"/>
                    </a:lnTo>
                    <a:lnTo>
                      <a:pt x="59" y="46"/>
                    </a:lnTo>
                    <a:lnTo>
                      <a:pt x="63" y="45"/>
                    </a:lnTo>
                    <a:lnTo>
                      <a:pt x="66" y="43"/>
                    </a:lnTo>
                    <a:lnTo>
                      <a:pt x="70" y="41"/>
                    </a:lnTo>
                    <a:lnTo>
                      <a:pt x="72" y="38"/>
                    </a:lnTo>
                    <a:lnTo>
                      <a:pt x="74" y="34"/>
                    </a:lnTo>
                    <a:lnTo>
                      <a:pt x="75" y="30"/>
                    </a:lnTo>
                    <a:lnTo>
                      <a:pt x="76" y="27"/>
                    </a:lnTo>
                    <a:lnTo>
                      <a:pt x="76" y="25"/>
                    </a:lnTo>
                    <a:lnTo>
                      <a:pt x="75" y="23"/>
                    </a:lnTo>
                    <a:lnTo>
                      <a:pt x="75" y="21"/>
                    </a:lnTo>
                    <a:lnTo>
                      <a:pt x="73" y="19"/>
                    </a:lnTo>
                    <a:lnTo>
                      <a:pt x="71" y="17"/>
                    </a:lnTo>
                    <a:lnTo>
                      <a:pt x="67" y="17"/>
                    </a:lnTo>
                    <a:lnTo>
                      <a:pt x="63" y="16"/>
                    </a:lnTo>
                    <a:lnTo>
                      <a:pt x="42" y="16"/>
                    </a:lnTo>
                    <a:lnTo>
                      <a:pt x="23" y="104"/>
                    </a:lnTo>
                    <a:lnTo>
                      <a:pt x="0" y="104"/>
                    </a:lnTo>
                    <a:lnTo>
                      <a:pt x="22" y="0"/>
                    </a:lnTo>
                    <a:lnTo>
                      <a:pt x="71" y="0"/>
                    </a:lnTo>
                    <a:lnTo>
                      <a:pt x="78" y="1"/>
                    </a:lnTo>
                    <a:lnTo>
                      <a:pt x="85" y="2"/>
                    </a:lnTo>
                    <a:lnTo>
                      <a:pt x="90" y="4"/>
                    </a:lnTo>
                    <a:lnTo>
                      <a:pt x="93" y="7"/>
                    </a:lnTo>
                    <a:lnTo>
                      <a:pt x="96" y="11"/>
                    </a:lnTo>
                    <a:lnTo>
                      <a:pt x="98" y="15"/>
                    </a:lnTo>
                    <a:lnTo>
                      <a:pt x="99" y="21"/>
                    </a:lnTo>
                    <a:lnTo>
                      <a:pt x="99" y="26"/>
                    </a:lnTo>
                    <a:lnTo>
                      <a:pt x="98" y="34"/>
                    </a:lnTo>
                    <a:lnTo>
                      <a:pt x="95" y="40"/>
                    </a:lnTo>
                    <a:lnTo>
                      <a:pt x="93" y="45"/>
                    </a:lnTo>
                    <a:lnTo>
                      <a:pt x="89" y="49"/>
                    </a:lnTo>
                    <a:lnTo>
                      <a:pt x="85" y="53"/>
                    </a:lnTo>
                    <a:lnTo>
                      <a:pt x="79" y="56"/>
                    </a:lnTo>
                    <a:lnTo>
                      <a:pt x="74" y="58"/>
                    </a:lnTo>
                    <a:lnTo>
                      <a:pt x="69" y="59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01" name="Freeform 36"/>
              <p:cNvSpPr>
                <a:spLocks/>
              </p:cNvSpPr>
              <p:nvPr/>
            </p:nvSpPr>
            <p:spPr bwMode="auto">
              <a:xfrm>
                <a:off x="1810" y="575"/>
                <a:ext cx="104" cy="104"/>
              </a:xfrm>
              <a:custGeom>
                <a:avLst/>
                <a:gdLst>
                  <a:gd name="T0" fmla="*/ 44 w 104"/>
                  <a:gd name="T1" fmla="*/ 97 h 105"/>
                  <a:gd name="T2" fmla="*/ 16 w 104"/>
                  <a:gd name="T3" fmla="*/ 97 h 105"/>
                  <a:gd name="T4" fmla="*/ 0 w 104"/>
                  <a:gd name="T5" fmla="*/ 0 h 105"/>
                  <a:gd name="T6" fmla="*/ 23 w 104"/>
                  <a:gd name="T7" fmla="*/ 0 h 105"/>
                  <a:gd name="T8" fmla="*/ 34 w 104"/>
                  <a:gd name="T9" fmla="*/ 76 h 105"/>
                  <a:gd name="T10" fmla="*/ 80 w 104"/>
                  <a:gd name="T11" fmla="*/ 0 h 105"/>
                  <a:gd name="T12" fmla="*/ 103 w 104"/>
                  <a:gd name="T13" fmla="*/ 0 h 105"/>
                  <a:gd name="T14" fmla="*/ 44 w 104"/>
                  <a:gd name="T15" fmla="*/ 97 h 10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4" h="105">
                    <a:moveTo>
                      <a:pt x="44" y="104"/>
                    </a:moveTo>
                    <a:lnTo>
                      <a:pt x="16" y="104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34" y="83"/>
                    </a:lnTo>
                    <a:lnTo>
                      <a:pt x="80" y="0"/>
                    </a:lnTo>
                    <a:lnTo>
                      <a:pt x="103" y="0"/>
                    </a:lnTo>
                    <a:lnTo>
                      <a:pt x="44" y="104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02" name="Freeform 37"/>
              <p:cNvSpPr>
                <a:spLocks/>
              </p:cNvSpPr>
              <p:nvPr/>
            </p:nvSpPr>
            <p:spPr bwMode="auto">
              <a:xfrm>
                <a:off x="1907" y="575"/>
                <a:ext cx="46" cy="104"/>
              </a:xfrm>
              <a:custGeom>
                <a:avLst/>
                <a:gdLst>
                  <a:gd name="T0" fmla="*/ 23 w 46"/>
                  <a:gd name="T1" fmla="*/ 97 h 105"/>
                  <a:gd name="T2" fmla="*/ 0 w 46"/>
                  <a:gd name="T3" fmla="*/ 97 h 105"/>
                  <a:gd name="T4" fmla="*/ 22 w 46"/>
                  <a:gd name="T5" fmla="*/ 0 h 105"/>
                  <a:gd name="T6" fmla="*/ 45 w 46"/>
                  <a:gd name="T7" fmla="*/ 0 h 105"/>
                  <a:gd name="T8" fmla="*/ 23 w 46"/>
                  <a:gd name="T9" fmla="*/ 97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105">
                    <a:moveTo>
                      <a:pt x="23" y="104"/>
                    </a:moveTo>
                    <a:lnTo>
                      <a:pt x="0" y="104"/>
                    </a:lnTo>
                    <a:lnTo>
                      <a:pt x="22" y="0"/>
                    </a:lnTo>
                    <a:lnTo>
                      <a:pt x="45" y="0"/>
                    </a:lnTo>
                    <a:lnTo>
                      <a:pt x="23" y="104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03" name="Freeform 38"/>
              <p:cNvSpPr>
                <a:spLocks/>
              </p:cNvSpPr>
              <p:nvPr/>
            </p:nvSpPr>
            <p:spPr bwMode="auto">
              <a:xfrm>
                <a:off x="1953" y="574"/>
                <a:ext cx="99" cy="109"/>
              </a:xfrm>
              <a:custGeom>
                <a:avLst/>
                <a:gdLst>
                  <a:gd name="T0" fmla="*/ 100 w 98"/>
                  <a:gd name="T1" fmla="*/ 19 h 110"/>
                  <a:gd name="T2" fmla="*/ 94 w 98"/>
                  <a:gd name="T3" fmla="*/ 18 h 110"/>
                  <a:gd name="T4" fmla="*/ 88 w 98"/>
                  <a:gd name="T5" fmla="*/ 17 h 110"/>
                  <a:gd name="T6" fmla="*/ 81 w 98"/>
                  <a:gd name="T7" fmla="*/ 17 h 110"/>
                  <a:gd name="T8" fmla="*/ 69 w 98"/>
                  <a:gd name="T9" fmla="*/ 17 h 110"/>
                  <a:gd name="T10" fmla="*/ 48 w 98"/>
                  <a:gd name="T11" fmla="*/ 22 h 110"/>
                  <a:gd name="T12" fmla="*/ 36 w 98"/>
                  <a:gd name="T13" fmla="*/ 32 h 110"/>
                  <a:gd name="T14" fmla="*/ 28 w 98"/>
                  <a:gd name="T15" fmla="*/ 46 h 110"/>
                  <a:gd name="T16" fmla="*/ 25 w 98"/>
                  <a:gd name="T17" fmla="*/ 56 h 110"/>
                  <a:gd name="T18" fmla="*/ 27 w 98"/>
                  <a:gd name="T19" fmla="*/ 70 h 110"/>
                  <a:gd name="T20" fmla="*/ 34 w 98"/>
                  <a:gd name="T21" fmla="*/ 80 h 110"/>
                  <a:gd name="T22" fmla="*/ 46 w 98"/>
                  <a:gd name="T23" fmla="*/ 85 h 110"/>
                  <a:gd name="T24" fmla="*/ 65 w 98"/>
                  <a:gd name="T25" fmla="*/ 85 h 110"/>
                  <a:gd name="T26" fmla="*/ 72 w 98"/>
                  <a:gd name="T27" fmla="*/ 85 h 110"/>
                  <a:gd name="T28" fmla="*/ 79 w 98"/>
                  <a:gd name="T29" fmla="*/ 83 h 110"/>
                  <a:gd name="T30" fmla="*/ 86 w 98"/>
                  <a:gd name="T31" fmla="*/ 82 h 110"/>
                  <a:gd name="T32" fmla="*/ 84 w 98"/>
                  <a:gd name="T33" fmla="*/ 99 h 110"/>
                  <a:gd name="T34" fmla="*/ 77 w 98"/>
                  <a:gd name="T35" fmla="*/ 101 h 110"/>
                  <a:gd name="T36" fmla="*/ 70 w 98"/>
                  <a:gd name="T37" fmla="*/ 101 h 110"/>
                  <a:gd name="T38" fmla="*/ 64 w 98"/>
                  <a:gd name="T39" fmla="*/ 102 h 110"/>
                  <a:gd name="T40" fmla="*/ 57 w 98"/>
                  <a:gd name="T41" fmla="*/ 102 h 110"/>
                  <a:gd name="T42" fmla="*/ 38 w 98"/>
                  <a:gd name="T43" fmla="*/ 101 h 110"/>
                  <a:gd name="T44" fmla="*/ 28 w 98"/>
                  <a:gd name="T45" fmla="*/ 99 h 110"/>
                  <a:gd name="T46" fmla="*/ 18 w 98"/>
                  <a:gd name="T47" fmla="*/ 95 h 110"/>
                  <a:gd name="T48" fmla="*/ 11 w 98"/>
                  <a:gd name="T49" fmla="*/ 89 h 110"/>
                  <a:gd name="T50" fmla="*/ 5 w 98"/>
                  <a:gd name="T51" fmla="*/ 81 h 110"/>
                  <a:gd name="T52" fmla="*/ 1 w 98"/>
                  <a:gd name="T53" fmla="*/ 71 h 110"/>
                  <a:gd name="T54" fmla="*/ 0 w 98"/>
                  <a:gd name="T55" fmla="*/ 60 h 110"/>
                  <a:gd name="T56" fmla="*/ 2 w 98"/>
                  <a:gd name="T57" fmla="*/ 54 h 110"/>
                  <a:gd name="T58" fmla="*/ 6 w 98"/>
                  <a:gd name="T59" fmla="*/ 41 h 110"/>
                  <a:gd name="T60" fmla="*/ 12 w 98"/>
                  <a:gd name="T61" fmla="*/ 30 h 110"/>
                  <a:gd name="T62" fmla="*/ 19 w 98"/>
                  <a:gd name="T63" fmla="*/ 21 h 110"/>
                  <a:gd name="T64" fmla="*/ 29 w 98"/>
                  <a:gd name="T65" fmla="*/ 13 h 110"/>
                  <a:gd name="T66" fmla="*/ 39 w 98"/>
                  <a:gd name="T67" fmla="*/ 7 h 110"/>
                  <a:gd name="T68" fmla="*/ 57 w 98"/>
                  <a:gd name="T69" fmla="*/ 3 h 110"/>
                  <a:gd name="T70" fmla="*/ 68 w 98"/>
                  <a:gd name="T71" fmla="*/ 1 h 110"/>
                  <a:gd name="T72" fmla="*/ 81 w 98"/>
                  <a:gd name="T73" fmla="*/ 0 h 110"/>
                  <a:gd name="T74" fmla="*/ 87 w 98"/>
                  <a:gd name="T75" fmla="*/ 0 h 110"/>
                  <a:gd name="T76" fmla="*/ 92 w 98"/>
                  <a:gd name="T77" fmla="*/ 1 h 110"/>
                  <a:gd name="T78" fmla="*/ 98 w 98"/>
                  <a:gd name="T79" fmla="*/ 1 h 110"/>
                  <a:gd name="T80" fmla="*/ 104 w 98"/>
                  <a:gd name="T81" fmla="*/ 3 h 11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98" h="110">
                    <a:moveTo>
                      <a:pt x="95" y="20"/>
                    </a:moveTo>
                    <a:lnTo>
                      <a:pt x="93" y="19"/>
                    </a:lnTo>
                    <a:lnTo>
                      <a:pt x="89" y="19"/>
                    </a:lnTo>
                    <a:lnTo>
                      <a:pt x="87" y="18"/>
                    </a:lnTo>
                    <a:lnTo>
                      <a:pt x="84" y="18"/>
                    </a:lnTo>
                    <a:lnTo>
                      <a:pt x="81" y="17"/>
                    </a:lnTo>
                    <a:lnTo>
                      <a:pt x="78" y="17"/>
                    </a:lnTo>
                    <a:lnTo>
                      <a:pt x="74" y="17"/>
                    </a:lnTo>
                    <a:lnTo>
                      <a:pt x="70" y="17"/>
                    </a:lnTo>
                    <a:lnTo>
                      <a:pt x="62" y="17"/>
                    </a:lnTo>
                    <a:lnTo>
                      <a:pt x="55" y="19"/>
                    </a:lnTo>
                    <a:lnTo>
                      <a:pt x="48" y="22"/>
                    </a:lnTo>
                    <a:lnTo>
                      <a:pt x="42" y="27"/>
                    </a:lnTo>
                    <a:lnTo>
                      <a:pt x="36" y="32"/>
                    </a:lnTo>
                    <a:lnTo>
                      <a:pt x="32" y="38"/>
                    </a:lnTo>
                    <a:lnTo>
                      <a:pt x="28" y="46"/>
                    </a:lnTo>
                    <a:lnTo>
                      <a:pt x="26" y="54"/>
                    </a:lnTo>
                    <a:lnTo>
                      <a:pt x="25" y="63"/>
                    </a:lnTo>
                    <a:lnTo>
                      <a:pt x="25" y="70"/>
                    </a:lnTo>
                    <a:lnTo>
                      <a:pt x="27" y="77"/>
                    </a:lnTo>
                    <a:lnTo>
                      <a:pt x="30" y="82"/>
                    </a:lnTo>
                    <a:lnTo>
                      <a:pt x="34" y="87"/>
                    </a:lnTo>
                    <a:lnTo>
                      <a:pt x="40" y="89"/>
                    </a:lnTo>
                    <a:lnTo>
                      <a:pt x="46" y="92"/>
                    </a:lnTo>
                    <a:lnTo>
                      <a:pt x="54" y="92"/>
                    </a:lnTo>
                    <a:lnTo>
                      <a:pt x="58" y="92"/>
                    </a:lnTo>
                    <a:lnTo>
                      <a:pt x="62" y="92"/>
                    </a:lnTo>
                    <a:lnTo>
                      <a:pt x="65" y="92"/>
                    </a:lnTo>
                    <a:lnTo>
                      <a:pt x="69" y="91"/>
                    </a:lnTo>
                    <a:lnTo>
                      <a:pt x="72" y="90"/>
                    </a:lnTo>
                    <a:lnTo>
                      <a:pt x="76" y="90"/>
                    </a:lnTo>
                    <a:lnTo>
                      <a:pt x="79" y="89"/>
                    </a:lnTo>
                    <a:lnTo>
                      <a:pt x="82" y="89"/>
                    </a:lnTo>
                    <a:lnTo>
                      <a:pt x="77" y="106"/>
                    </a:lnTo>
                    <a:lnTo>
                      <a:pt x="73" y="107"/>
                    </a:lnTo>
                    <a:lnTo>
                      <a:pt x="70" y="108"/>
                    </a:lnTo>
                    <a:lnTo>
                      <a:pt x="66" y="108"/>
                    </a:lnTo>
                    <a:lnTo>
                      <a:pt x="63" y="108"/>
                    </a:lnTo>
                    <a:lnTo>
                      <a:pt x="60" y="108"/>
                    </a:lnTo>
                    <a:lnTo>
                      <a:pt x="57" y="109"/>
                    </a:lnTo>
                    <a:lnTo>
                      <a:pt x="54" y="109"/>
                    </a:lnTo>
                    <a:lnTo>
                      <a:pt x="50" y="109"/>
                    </a:lnTo>
                    <a:lnTo>
                      <a:pt x="44" y="109"/>
                    </a:lnTo>
                    <a:lnTo>
                      <a:pt x="38" y="108"/>
                    </a:lnTo>
                    <a:lnTo>
                      <a:pt x="33" y="107"/>
                    </a:lnTo>
                    <a:lnTo>
                      <a:pt x="28" y="106"/>
                    </a:lnTo>
                    <a:lnTo>
                      <a:pt x="23" y="104"/>
                    </a:lnTo>
                    <a:lnTo>
                      <a:pt x="18" y="102"/>
                    </a:lnTo>
                    <a:lnTo>
                      <a:pt x="14" y="99"/>
                    </a:lnTo>
                    <a:lnTo>
                      <a:pt x="11" y="96"/>
                    </a:lnTo>
                    <a:lnTo>
                      <a:pt x="8" y="92"/>
                    </a:lnTo>
                    <a:lnTo>
                      <a:pt x="5" y="88"/>
                    </a:lnTo>
                    <a:lnTo>
                      <a:pt x="3" y="84"/>
                    </a:lnTo>
                    <a:lnTo>
                      <a:pt x="1" y="78"/>
                    </a:lnTo>
                    <a:lnTo>
                      <a:pt x="0" y="73"/>
                    </a:lnTo>
                    <a:lnTo>
                      <a:pt x="0" y="67"/>
                    </a:lnTo>
                    <a:lnTo>
                      <a:pt x="1" y="61"/>
                    </a:lnTo>
                    <a:lnTo>
                      <a:pt x="2" y="54"/>
                    </a:lnTo>
                    <a:lnTo>
                      <a:pt x="4" y="48"/>
                    </a:lnTo>
                    <a:lnTo>
                      <a:pt x="6" y="41"/>
                    </a:lnTo>
                    <a:lnTo>
                      <a:pt x="9" y="35"/>
                    </a:lnTo>
                    <a:lnTo>
                      <a:pt x="12" y="30"/>
                    </a:lnTo>
                    <a:lnTo>
                      <a:pt x="15" y="25"/>
                    </a:lnTo>
                    <a:lnTo>
                      <a:pt x="19" y="21"/>
                    </a:lnTo>
                    <a:lnTo>
                      <a:pt x="24" y="16"/>
                    </a:lnTo>
                    <a:lnTo>
                      <a:pt x="29" y="13"/>
                    </a:lnTo>
                    <a:lnTo>
                      <a:pt x="34" y="10"/>
                    </a:lnTo>
                    <a:lnTo>
                      <a:pt x="39" y="7"/>
                    </a:lnTo>
                    <a:lnTo>
                      <a:pt x="44" y="5"/>
                    </a:lnTo>
                    <a:lnTo>
                      <a:pt x="50" y="3"/>
                    </a:lnTo>
                    <a:lnTo>
                      <a:pt x="56" y="2"/>
                    </a:lnTo>
                    <a:lnTo>
                      <a:pt x="61" y="1"/>
                    </a:lnTo>
                    <a:lnTo>
                      <a:pt x="68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1"/>
                    </a:lnTo>
                    <a:lnTo>
                      <a:pt x="85" y="1"/>
                    </a:lnTo>
                    <a:lnTo>
                      <a:pt x="88" y="1"/>
                    </a:lnTo>
                    <a:lnTo>
                      <a:pt x="91" y="1"/>
                    </a:lnTo>
                    <a:lnTo>
                      <a:pt x="94" y="2"/>
                    </a:lnTo>
                    <a:lnTo>
                      <a:pt x="97" y="3"/>
                    </a:lnTo>
                    <a:lnTo>
                      <a:pt x="95" y="2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04" name="Freeform 39"/>
              <p:cNvSpPr>
                <a:spLocks/>
              </p:cNvSpPr>
              <p:nvPr/>
            </p:nvSpPr>
            <p:spPr bwMode="auto">
              <a:xfrm>
                <a:off x="2050" y="575"/>
                <a:ext cx="99" cy="104"/>
              </a:xfrm>
              <a:custGeom>
                <a:avLst/>
                <a:gdLst>
                  <a:gd name="T0" fmla="*/ 95 w 99"/>
                  <a:gd name="T1" fmla="*/ 17 h 105"/>
                  <a:gd name="T2" fmla="*/ 42 w 99"/>
                  <a:gd name="T3" fmla="*/ 17 h 105"/>
                  <a:gd name="T4" fmla="*/ 36 w 99"/>
                  <a:gd name="T5" fmla="*/ 44 h 105"/>
                  <a:gd name="T6" fmla="*/ 82 w 99"/>
                  <a:gd name="T7" fmla="*/ 44 h 105"/>
                  <a:gd name="T8" fmla="*/ 79 w 99"/>
                  <a:gd name="T9" fmla="*/ 52 h 105"/>
                  <a:gd name="T10" fmla="*/ 33 w 99"/>
                  <a:gd name="T11" fmla="*/ 52 h 105"/>
                  <a:gd name="T12" fmla="*/ 27 w 99"/>
                  <a:gd name="T13" fmla="*/ 80 h 105"/>
                  <a:gd name="T14" fmla="*/ 79 w 99"/>
                  <a:gd name="T15" fmla="*/ 80 h 105"/>
                  <a:gd name="T16" fmla="*/ 76 w 99"/>
                  <a:gd name="T17" fmla="*/ 97 h 105"/>
                  <a:gd name="T18" fmla="*/ 0 w 99"/>
                  <a:gd name="T19" fmla="*/ 97 h 105"/>
                  <a:gd name="T20" fmla="*/ 22 w 99"/>
                  <a:gd name="T21" fmla="*/ 0 h 105"/>
                  <a:gd name="T22" fmla="*/ 98 w 99"/>
                  <a:gd name="T23" fmla="*/ 0 h 105"/>
                  <a:gd name="T24" fmla="*/ 95 w 99"/>
                  <a:gd name="T25" fmla="*/ 17 h 1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9" h="105">
                    <a:moveTo>
                      <a:pt x="95" y="17"/>
                    </a:moveTo>
                    <a:lnTo>
                      <a:pt x="42" y="17"/>
                    </a:lnTo>
                    <a:lnTo>
                      <a:pt x="36" y="44"/>
                    </a:lnTo>
                    <a:lnTo>
                      <a:pt x="82" y="44"/>
                    </a:lnTo>
                    <a:lnTo>
                      <a:pt x="79" y="59"/>
                    </a:lnTo>
                    <a:lnTo>
                      <a:pt x="33" y="59"/>
                    </a:lnTo>
                    <a:lnTo>
                      <a:pt x="27" y="87"/>
                    </a:lnTo>
                    <a:lnTo>
                      <a:pt x="79" y="87"/>
                    </a:lnTo>
                    <a:lnTo>
                      <a:pt x="76" y="104"/>
                    </a:lnTo>
                    <a:lnTo>
                      <a:pt x="0" y="104"/>
                    </a:lnTo>
                    <a:lnTo>
                      <a:pt x="22" y="0"/>
                    </a:lnTo>
                    <a:lnTo>
                      <a:pt x="98" y="0"/>
                    </a:lnTo>
                    <a:lnTo>
                      <a:pt x="95" y="1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272" name="Rectangle 40"/>
            <p:cNvSpPr>
              <a:spLocks noChangeArrowheads="1"/>
            </p:cNvSpPr>
            <p:nvPr/>
          </p:nvSpPr>
          <p:spPr bwMode="auto">
            <a:xfrm>
              <a:off x="782" y="1062"/>
              <a:ext cx="904" cy="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/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" name="Text Box 41"/>
            <p:cNvSpPr txBox="1">
              <a:spLocks noChangeArrowheads="1"/>
            </p:cNvSpPr>
            <p:nvPr/>
          </p:nvSpPr>
          <p:spPr bwMode="auto">
            <a:xfrm>
              <a:off x="1638" y="1050"/>
              <a:ext cx="187" cy="17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®</a:t>
              </a:r>
              <a:endParaRPr lang="en-US" sz="1200" b="1" dirty="0" smtClean="0">
                <a:solidFill>
                  <a:srgbClr val="FFFFFF"/>
                </a:solidFill>
                <a:cs typeface="Arial" pitchFamily="34" charset="0"/>
              </a:endParaRPr>
            </a:p>
          </p:txBody>
        </p:sp>
      </p:grp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28600" y="0"/>
            <a:ext cx="86868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dirty="0" smtClean="0">
                <a:solidFill>
                  <a:srgbClr val="FFFFFF"/>
                </a:solidFill>
                <a:cs typeface="Arial" pitchFamily="34" charset="0"/>
              </a:rPr>
              <a:t>Confidential – For Internal Review and Distribution Only</a:t>
            </a:r>
          </a:p>
        </p:txBody>
      </p:sp>
      <p:sp>
        <p:nvSpPr>
          <p:cNvPr id="44" name="Text Box 12"/>
          <p:cNvSpPr txBox="1">
            <a:spLocks noChangeArrowheads="1"/>
          </p:cNvSpPr>
          <p:nvPr userDrawn="1"/>
        </p:nvSpPr>
        <p:spPr bwMode="auto">
          <a:xfrm>
            <a:off x="7467600" y="6597650"/>
            <a:ext cx="1828800" cy="2301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</a:t>
            </a:r>
            <a:fld id="{26A04DC6-E250-495D-BE4D-7D0AC07156AE}" type="slidenum">
              <a:rPr lang="en-US" sz="900" smtClean="0">
                <a:solidFill>
                  <a:schemeClr val="bg1">
                    <a:lumMod val="50000"/>
                  </a:schemeClr>
                </a:solidFill>
              </a:rPr>
              <a:pPr eaLnBrk="0" hangingPunct="0">
                <a:defRPr/>
              </a:pPr>
              <a:t>‹#›</a:t>
            </a:fld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      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78" r:id="rId2"/>
    <p:sldLayoutId id="2147483977" r:id="rId3"/>
    <p:sldLayoutId id="2147483976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SzPct val="90000"/>
        <a:buFont typeface="Wingdings" pitchFamily="2" charset="2"/>
        <a:buChar char="q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Font typeface="Arial" charset="0"/>
        <a:buChar char="●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10000"/>
        </a:spcBef>
        <a:spcAft>
          <a:spcPct val="0"/>
        </a:spcAft>
        <a:buSzPct val="60000"/>
        <a:buFont typeface="Wingdings" pitchFamily="2" charset="2"/>
        <a:buChar char="u"/>
        <a:defRPr>
          <a:solidFill>
            <a:schemeClr val="tx1"/>
          </a:solidFill>
          <a:latin typeface="+mn-lt"/>
        </a:defRPr>
      </a:lvl3pPr>
      <a:lvl4pPr marL="1485900" indent="-228600" algn="l" rtl="0" eaLnBrk="0" fontAlgn="base" hangingPunct="0">
        <a:spcBef>
          <a:spcPct val="10000"/>
        </a:spcBef>
        <a:spcAft>
          <a:spcPct val="0"/>
        </a:spcAft>
        <a:buClr>
          <a:srgbClr val="0040C0"/>
        </a:buClr>
        <a:buSzPct val="125000"/>
        <a:buFont typeface="Wingdings" pitchFamily="2" charset="2"/>
        <a:buChar char="§"/>
        <a:defRPr sz="2200" b="1">
          <a:solidFill>
            <a:schemeClr val="tx1"/>
          </a:solidFill>
          <a:latin typeface="+mn-lt"/>
        </a:defRPr>
      </a:lvl4pPr>
      <a:lvl5pPr marL="1943100" indent="-285750" algn="l" rtl="0" eaLnBrk="0" fontAlgn="base" hangingPunct="0">
        <a:spcBef>
          <a:spcPct val="10000"/>
        </a:spcBef>
        <a:spcAft>
          <a:spcPct val="0"/>
        </a:spcAft>
        <a:buClr>
          <a:srgbClr val="0040C0"/>
        </a:buClr>
        <a:buFont typeface="Wingdings" pitchFamily="2" charset="2"/>
        <a:buChar char="v"/>
        <a:defRPr sz="2000" b="1">
          <a:solidFill>
            <a:schemeClr val="tx1"/>
          </a:solidFill>
          <a:latin typeface="+mn-lt"/>
        </a:defRPr>
      </a:lvl5pPr>
      <a:lvl6pPr marL="2400300" indent="-285750" algn="l" rtl="0" fontAlgn="base">
        <a:spcBef>
          <a:spcPct val="10000"/>
        </a:spcBef>
        <a:spcAft>
          <a:spcPct val="0"/>
        </a:spcAft>
        <a:buClr>
          <a:srgbClr val="0040C0"/>
        </a:buClr>
        <a:buFont typeface="Wingdings" pitchFamily="2" charset="2"/>
        <a:buChar char="v"/>
        <a:defRPr sz="2000" b="1">
          <a:solidFill>
            <a:schemeClr val="tx1"/>
          </a:solidFill>
          <a:latin typeface="+mn-lt"/>
        </a:defRPr>
      </a:lvl6pPr>
      <a:lvl7pPr marL="2857500" indent="-285750" algn="l" rtl="0" fontAlgn="base">
        <a:spcBef>
          <a:spcPct val="10000"/>
        </a:spcBef>
        <a:spcAft>
          <a:spcPct val="0"/>
        </a:spcAft>
        <a:buClr>
          <a:srgbClr val="0040C0"/>
        </a:buClr>
        <a:buFont typeface="Wingdings" pitchFamily="2" charset="2"/>
        <a:buChar char="v"/>
        <a:defRPr sz="2000" b="1">
          <a:solidFill>
            <a:schemeClr val="tx1"/>
          </a:solidFill>
          <a:latin typeface="+mn-lt"/>
        </a:defRPr>
      </a:lvl7pPr>
      <a:lvl8pPr marL="3314700" indent="-285750" algn="l" rtl="0" fontAlgn="base">
        <a:spcBef>
          <a:spcPct val="10000"/>
        </a:spcBef>
        <a:spcAft>
          <a:spcPct val="0"/>
        </a:spcAft>
        <a:buClr>
          <a:srgbClr val="0040C0"/>
        </a:buClr>
        <a:buFont typeface="Wingdings" pitchFamily="2" charset="2"/>
        <a:buChar char="v"/>
        <a:defRPr sz="2000" b="1">
          <a:solidFill>
            <a:schemeClr val="tx1"/>
          </a:solidFill>
          <a:latin typeface="+mn-lt"/>
        </a:defRPr>
      </a:lvl8pPr>
      <a:lvl9pPr marL="3771900" indent="-285750" algn="l" rtl="0" fontAlgn="base">
        <a:spcBef>
          <a:spcPct val="10000"/>
        </a:spcBef>
        <a:spcAft>
          <a:spcPct val="0"/>
        </a:spcAft>
        <a:buClr>
          <a:srgbClr val="0040C0"/>
        </a:buClr>
        <a:buFont typeface="Wingdings" pitchFamily="2" charset="2"/>
        <a:buChar char="v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 txBox="1">
            <a:spLocks noGrp="1" noChangeArrowheads="1"/>
          </p:cNvSpPr>
          <p:nvPr/>
        </p:nvSpPr>
        <p:spPr bwMode="auto">
          <a:xfrm>
            <a:off x="457200" y="6477000"/>
            <a:ext cx="563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>
                <a:solidFill>
                  <a:schemeClr val="bg2"/>
                </a:solidFill>
                <a:ea typeface="ＭＳ Ｐゴシック" pitchFamily="34" charset="-128"/>
              </a:rPr>
              <a:t>FOOTER (10PT. ARIAL, BOLD, GREY, CAPS)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 b="1">
                <a:ea typeface="ＭＳ Ｐゴシック" pitchFamily="34" charset="-128"/>
              </a:rPr>
              <a:t>TITLE OF PRESENTATION</a:t>
            </a:r>
            <a:br>
              <a:rPr lang="en-US" sz="2400" b="1">
                <a:ea typeface="ＭＳ Ｐゴシック" pitchFamily="34" charset="-128"/>
              </a:rPr>
            </a:br>
            <a:r>
              <a:rPr lang="en-US" sz="2400" b="1">
                <a:ea typeface="ＭＳ Ｐゴシック" pitchFamily="34" charset="-128"/>
              </a:rPr>
              <a:t>(24PT. ARIAL, BOLD, ALL UPPERCASE)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371600" y="449580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ea typeface="ＭＳ Ｐゴシック" pitchFamily="34" charset="-128"/>
              </a:rPr>
              <a:t>Subtitle</a:t>
            </a:r>
          </a:p>
          <a:p>
            <a:pPr algn="ctr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ea typeface="ＭＳ Ｐゴシック" pitchFamily="34" charset="-128"/>
              </a:rPr>
              <a:t>(20pt. Arial, Bold, Title Case)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4781"/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solidFill>
                <a:srgbClr val="5594C6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11113" y="2571750"/>
            <a:ext cx="9144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a typeface="ＭＳ Ｐゴシック" pitchFamily="34" charset="-128"/>
              </a:rPr>
              <a:t>Network Rationalization Update</a:t>
            </a:r>
          </a:p>
          <a:p>
            <a:pPr algn="ctr"/>
            <a:endParaRPr lang="en-US" sz="3600" b="1">
              <a:solidFill>
                <a:schemeClr val="bg1"/>
              </a:solidFill>
              <a:ea typeface="ＭＳ Ｐゴシック" pitchFamily="34" charset="-128"/>
            </a:endParaRPr>
          </a:p>
          <a:p>
            <a:pPr algn="ctr"/>
            <a:endParaRPr lang="en-US" sz="2800">
              <a:solidFill>
                <a:schemeClr val="bg1"/>
              </a:solidFill>
              <a:ea typeface="ＭＳ Ｐゴシック" pitchFamily="34" charset="-128"/>
            </a:endParaRPr>
          </a:p>
          <a:p>
            <a:pPr algn="ctr"/>
            <a:r>
              <a:rPr lang="en-US" sz="2800">
                <a:solidFill>
                  <a:schemeClr val="bg1"/>
                </a:solidFill>
                <a:ea typeface="ＭＳ Ｐゴシック" pitchFamily="34" charset="-128"/>
              </a:rPr>
              <a:t>November 25, 2014</a:t>
            </a:r>
          </a:p>
          <a:p>
            <a:pPr algn="ctr"/>
            <a:endParaRPr lang="en-US" sz="2800">
              <a:solidFill>
                <a:schemeClr val="bg1"/>
              </a:solidFill>
              <a:ea typeface="ＭＳ Ｐゴシック" pitchFamily="34" charset="-128"/>
            </a:endParaRPr>
          </a:p>
          <a:p>
            <a:pPr algn="ctr"/>
            <a:endParaRPr lang="en-US" sz="4400">
              <a:solidFill>
                <a:schemeClr val="bg1"/>
              </a:solidFill>
              <a:ea typeface="ＭＳ Ｐゴシック" pitchFamily="34" charset="-128"/>
            </a:endParaRPr>
          </a:p>
        </p:txBody>
      </p:sp>
      <p:pic>
        <p:nvPicPr>
          <p:cNvPr id="16390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066800"/>
            <a:ext cx="79692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3487738" y="6021388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Dave Williams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2955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705100"/>
            <a:ext cx="56388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Oval 4"/>
          <p:cNvSpPr>
            <a:spLocks noChangeArrowheads="1"/>
          </p:cNvSpPr>
          <p:nvPr/>
        </p:nvSpPr>
        <p:spPr bwMode="auto">
          <a:xfrm>
            <a:off x="2679700" y="1765300"/>
            <a:ext cx="3811588" cy="3810000"/>
          </a:xfrm>
          <a:prstGeom prst="ellipse">
            <a:avLst/>
          </a:prstGeom>
          <a:gradFill rotWithShape="1">
            <a:gsLst>
              <a:gs pos="0">
                <a:srgbClr val="475E76"/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4267200" y="1752600"/>
            <a:ext cx="636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ea typeface="ＭＳ Ｐゴシック" pitchFamily="34" charset="-128"/>
              </a:rPr>
              <a:t>24:00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5765800" y="3505200"/>
            <a:ext cx="636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ea typeface="ＭＳ Ｐゴシック" pitchFamily="34" charset="-128"/>
              </a:rPr>
              <a:t>06:00</a:t>
            </a:r>
          </a:p>
        </p:txBody>
      </p:sp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4246563" y="5245100"/>
            <a:ext cx="63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ea typeface="ＭＳ Ｐゴシック" pitchFamily="34" charset="-128"/>
              </a:rPr>
              <a:t>12:00</a:t>
            </a:r>
          </a:p>
        </p:txBody>
      </p: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2614613" y="3505200"/>
            <a:ext cx="63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ea typeface="ＭＳ Ｐゴシック" pitchFamily="34" charset="-128"/>
              </a:rPr>
              <a:t>18:00</a:t>
            </a:r>
          </a:p>
        </p:txBody>
      </p:sp>
      <p:sp>
        <p:nvSpPr>
          <p:cNvPr id="18439" name="Text Box 16"/>
          <p:cNvSpPr txBox="1">
            <a:spLocks noChangeArrowheads="1"/>
          </p:cNvSpPr>
          <p:nvPr/>
        </p:nvSpPr>
        <p:spPr bwMode="auto">
          <a:xfrm>
            <a:off x="5640388" y="4029075"/>
            <a:ext cx="63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ea typeface="ＭＳ Ｐゴシック" pitchFamily="34" charset="-128"/>
              </a:rPr>
              <a:t>08:00</a:t>
            </a:r>
          </a:p>
        </p:txBody>
      </p:sp>
      <p:sp>
        <p:nvSpPr>
          <p:cNvPr id="498705" name="Arc 17"/>
          <p:cNvSpPr>
            <a:spLocks/>
          </p:cNvSpPr>
          <p:nvPr/>
        </p:nvSpPr>
        <p:spPr bwMode="auto">
          <a:xfrm flipH="1">
            <a:off x="2209800" y="1267990"/>
            <a:ext cx="4602534" cy="4688309"/>
          </a:xfrm>
          <a:custGeom>
            <a:avLst/>
            <a:gdLst>
              <a:gd name="G0" fmla="+- 20423 0 0"/>
              <a:gd name="G1" fmla="+- 21600 0 0"/>
              <a:gd name="G2" fmla="+- 21600 0 0"/>
              <a:gd name="T0" fmla="*/ 0 w 42023"/>
              <a:gd name="T1" fmla="*/ 14568 h 43200"/>
              <a:gd name="T2" fmla="*/ 20150 w 42023"/>
              <a:gd name="T3" fmla="*/ 43198 h 43200"/>
              <a:gd name="T4" fmla="*/ 20423 w 42023"/>
              <a:gd name="T5" fmla="*/ 21600 h 43200"/>
              <a:gd name="connsiteX0" fmla="*/ 408 w 42432"/>
              <a:gd name="connsiteY0" fmla="*/ 14595 h 43228"/>
              <a:gd name="connsiteX1" fmla="*/ 20832 w 42432"/>
              <a:gd name="connsiteY1" fmla="*/ 28 h 43228"/>
              <a:gd name="connsiteX2" fmla="*/ 42432 w 42432"/>
              <a:gd name="connsiteY2" fmla="*/ 21628 h 43228"/>
              <a:gd name="connsiteX3" fmla="*/ 20832 w 42432"/>
              <a:gd name="connsiteY3" fmla="*/ 43228 h 43228"/>
              <a:gd name="connsiteX4" fmla="*/ 20558 w 42432"/>
              <a:gd name="connsiteY4" fmla="*/ 43226 h 43228"/>
              <a:gd name="connsiteX0" fmla="*/ 0 w 42432"/>
              <a:gd name="connsiteY0" fmla="*/ 17886 h 43228"/>
              <a:gd name="connsiteX1" fmla="*/ 20832 w 42432"/>
              <a:gd name="connsiteY1" fmla="*/ 28 h 43228"/>
              <a:gd name="connsiteX2" fmla="*/ 42432 w 42432"/>
              <a:gd name="connsiteY2" fmla="*/ 21628 h 43228"/>
              <a:gd name="connsiteX3" fmla="*/ 20832 w 42432"/>
              <a:gd name="connsiteY3" fmla="*/ 43228 h 43228"/>
              <a:gd name="connsiteX4" fmla="*/ 20558 w 42432"/>
              <a:gd name="connsiteY4" fmla="*/ 43226 h 43228"/>
              <a:gd name="connsiteX5" fmla="*/ 20832 w 42432"/>
              <a:gd name="connsiteY5" fmla="*/ 21628 h 43228"/>
              <a:gd name="connsiteX6" fmla="*/ 0 w 42432"/>
              <a:gd name="connsiteY6" fmla="*/ 17886 h 43228"/>
              <a:gd name="connsiteX0" fmla="*/ 0 w 42024"/>
              <a:gd name="connsiteY0" fmla="*/ 14682 h 43315"/>
              <a:gd name="connsiteX1" fmla="*/ 20424 w 42024"/>
              <a:gd name="connsiteY1" fmla="*/ 115 h 43315"/>
              <a:gd name="connsiteX2" fmla="*/ 42024 w 42024"/>
              <a:gd name="connsiteY2" fmla="*/ 21715 h 43315"/>
              <a:gd name="connsiteX3" fmla="*/ 20424 w 42024"/>
              <a:gd name="connsiteY3" fmla="*/ 43315 h 43315"/>
              <a:gd name="connsiteX4" fmla="*/ 20150 w 42024"/>
              <a:gd name="connsiteY4" fmla="*/ 43313 h 43315"/>
              <a:gd name="connsiteX0" fmla="*/ 136 w 42024"/>
              <a:gd name="connsiteY0" fmla="*/ 14956 h 43315"/>
              <a:gd name="connsiteX1" fmla="*/ 20424 w 42024"/>
              <a:gd name="connsiteY1" fmla="*/ 115 h 43315"/>
              <a:gd name="connsiteX2" fmla="*/ 42024 w 42024"/>
              <a:gd name="connsiteY2" fmla="*/ 21715 h 43315"/>
              <a:gd name="connsiteX3" fmla="*/ 20424 w 42024"/>
              <a:gd name="connsiteY3" fmla="*/ 43315 h 43315"/>
              <a:gd name="connsiteX4" fmla="*/ 20150 w 42024"/>
              <a:gd name="connsiteY4" fmla="*/ 43313 h 43315"/>
              <a:gd name="connsiteX5" fmla="*/ 20424 w 42024"/>
              <a:gd name="connsiteY5" fmla="*/ 21715 h 43315"/>
              <a:gd name="connsiteX6" fmla="*/ 136 w 42024"/>
              <a:gd name="connsiteY6" fmla="*/ 14956 h 43315"/>
              <a:gd name="connsiteX0" fmla="*/ 0 w 42024"/>
              <a:gd name="connsiteY0" fmla="*/ 14676 h 43309"/>
              <a:gd name="connsiteX1" fmla="*/ 20424 w 42024"/>
              <a:gd name="connsiteY1" fmla="*/ 109 h 43309"/>
              <a:gd name="connsiteX2" fmla="*/ 42024 w 42024"/>
              <a:gd name="connsiteY2" fmla="*/ 21709 h 43309"/>
              <a:gd name="connsiteX3" fmla="*/ 20424 w 42024"/>
              <a:gd name="connsiteY3" fmla="*/ 43309 h 43309"/>
              <a:gd name="connsiteX4" fmla="*/ 20150 w 42024"/>
              <a:gd name="connsiteY4" fmla="*/ 43307 h 43309"/>
              <a:gd name="connsiteX0" fmla="*/ 136 w 42024"/>
              <a:gd name="connsiteY0" fmla="*/ 14950 h 43309"/>
              <a:gd name="connsiteX1" fmla="*/ 20424 w 42024"/>
              <a:gd name="connsiteY1" fmla="*/ 109 h 43309"/>
              <a:gd name="connsiteX2" fmla="*/ 42024 w 42024"/>
              <a:gd name="connsiteY2" fmla="*/ 21709 h 43309"/>
              <a:gd name="connsiteX3" fmla="*/ 20424 w 42024"/>
              <a:gd name="connsiteY3" fmla="*/ 43309 h 43309"/>
              <a:gd name="connsiteX4" fmla="*/ 20150 w 42024"/>
              <a:gd name="connsiteY4" fmla="*/ 43307 h 43309"/>
              <a:gd name="connsiteX5" fmla="*/ 20424 w 42024"/>
              <a:gd name="connsiteY5" fmla="*/ 21709 h 43309"/>
              <a:gd name="connsiteX6" fmla="*/ 136 w 42024"/>
              <a:gd name="connsiteY6" fmla="*/ 14950 h 43309"/>
              <a:gd name="connsiteX0" fmla="*/ 842 w 42866"/>
              <a:gd name="connsiteY0" fmla="*/ 14573 h 43206"/>
              <a:gd name="connsiteX1" fmla="*/ 21266 w 42866"/>
              <a:gd name="connsiteY1" fmla="*/ 6 h 43206"/>
              <a:gd name="connsiteX2" fmla="*/ 42866 w 42866"/>
              <a:gd name="connsiteY2" fmla="*/ 21606 h 43206"/>
              <a:gd name="connsiteX3" fmla="*/ 21266 w 42866"/>
              <a:gd name="connsiteY3" fmla="*/ 43206 h 43206"/>
              <a:gd name="connsiteX4" fmla="*/ 20992 w 42866"/>
              <a:gd name="connsiteY4" fmla="*/ 43204 h 43206"/>
              <a:gd name="connsiteX0" fmla="*/ 26 w 42866"/>
              <a:gd name="connsiteY0" fmla="*/ 19784 h 43206"/>
              <a:gd name="connsiteX1" fmla="*/ 21266 w 42866"/>
              <a:gd name="connsiteY1" fmla="*/ 6 h 43206"/>
              <a:gd name="connsiteX2" fmla="*/ 42866 w 42866"/>
              <a:gd name="connsiteY2" fmla="*/ 21606 h 43206"/>
              <a:gd name="connsiteX3" fmla="*/ 21266 w 42866"/>
              <a:gd name="connsiteY3" fmla="*/ 43206 h 43206"/>
              <a:gd name="connsiteX4" fmla="*/ 20992 w 42866"/>
              <a:gd name="connsiteY4" fmla="*/ 43204 h 43206"/>
              <a:gd name="connsiteX5" fmla="*/ 21266 w 42866"/>
              <a:gd name="connsiteY5" fmla="*/ 21606 h 43206"/>
              <a:gd name="connsiteX6" fmla="*/ 26 w 42866"/>
              <a:gd name="connsiteY6" fmla="*/ 19784 h 43206"/>
              <a:gd name="connsiteX0" fmla="*/ 817 w 42841"/>
              <a:gd name="connsiteY0" fmla="*/ 14573 h 43206"/>
              <a:gd name="connsiteX1" fmla="*/ 21241 w 42841"/>
              <a:gd name="connsiteY1" fmla="*/ 6 h 43206"/>
              <a:gd name="connsiteX2" fmla="*/ 42841 w 42841"/>
              <a:gd name="connsiteY2" fmla="*/ 21606 h 43206"/>
              <a:gd name="connsiteX3" fmla="*/ 21241 w 42841"/>
              <a:gd name="connsiteY3" fmla="*/ 43206 h 43206"/>
              <a:gd name="connsiteX4" fmla="*/ 20967 w 42841"/>
              <a:gd name="connsiteY4" fmla="*/ 43204 h 43206"/>
              <a:gd name="connsiteX0" fmla="*/ 1 w 42841"/>
              <a:gd name="connsiteY0" fmla="*/ 19784 h 43206"/>
              <a:gd name="connsiteX1" fmla="*/ 21241 w 42841"/>
              <a:gd name="connsiteY1" fmla="*/ 6 h 43206"/>
              <a:gd name="connsiteX2" fmla="*/ 42841 w 42841"/>
              <a:gd name="connsiteY2" fmla="*/ 21606 h 43206"/>
              <a:gd name="connsiteX3" fmla="*/ 21241 w 42841"/>
              <a:gd name="connsiteY3" fmla="*/ 43206 h 43206"/>
              <a:gd name="connsiteX4" fmla="*/ 20967 w 42841"/>
              <a:gd name="connsiteY4" fmla="*/ 43204 h 43206"/>
              <a:gd name="connsiteX5" fmla="*/ 21241 w 42841"/>
              <a:gd name="connsiteY5" fmla="*/ 21606 h 43206"/>
              <a:gd name="connsiteX6" fmla="*/ 1 w 42841"/>
              <a:gd name="connsiteY6" fmla="*/ 19784 h 43206"/>
              <a:gd name="connsiteX0" fmla="*/ 0 w 42976"/>
              <a:gd name="connsiteY0" fmla="*/ 20059 h 43206"/>
              <a:gd name="connsiteX1" fmla="*/ 21376 w 42976"/>
              <a:gd name="connsiteY1" fmla="*/ 6 h 43206"/>
              <a:gd name="connsiteX2" fmla="*/ 42976 w 42976"/>
              <a:gd name="connsiteY2" fmla="*/ 21606 h 43206"/>
              <a:gd name="connsiteX3" fmla="*/ 21376 w 42976"/>
              <a:gd name="connsiteY3" fmla="*/ 43206 h 43206"/>
              <a:gd name="connsiteX4" fmla="*/ 21102 w 42976"/>
              <a:gd name="connsiteY4" fmla="*/ 43204 h 43206"/>
              <a:gd name="connsiteX0" fmla="*/ 136 w 42976"/>
              <a:gd name="connsiteY0" fmla="*/ 19784 h 43206"/>
              <a:gd name="connsiteX1" fmla="*/ 21376 w 42976"/>
              <a:gd name="connsiteY1" fmla="*/ 6 h 43206"/>
              <a:gd name="connsiteX2" fmla="*/ 42976 w 42976"/>
              <a:gd name="connsiteY2" fmla="*/ 21606 h 43206"/>
              <a:gd name="connsiteX3" fmla="*/ 21376 w 42976"/>
              <a:gd name="connsiteY3" fmla="*/ 43206 h 43206"/>
              <a:gd name="connsiteX4" fmla="*/ 21102 w 42976"/>
              <a:gd name="connsiteY4" fmla="*/ 43204 h 43206"/>
              <a:gd name="connsiteX5" fmla="*/ 21376 w 42976"/>
              <a:gd name="connsiteY5" fmla="*/ 21606 h 43206"/>
              <a:gd name="connsiteX6" fmla="*/ 136 w 42976"/>
              <a:gd name="connsiteY6" fmla="*/ 19784 h 43206"/>
              <a:gd name="connsiteX0" fmla="*/ 0 w 42976"/>
              <a:gd name="connsiteY0" fmla="*/ 20059 h 43206"/>
              <a:gd name="connsiteX1" fmla="*/ 21376 w 42976"/>
              <a:gd name="connsiteY1" fmla="*/ 6 h 43206"/>
              <a:gd name="connsiteX2" fmla="*/ 42976 w 42976"/>
              <a:gd name="connsiteY2" fmla="*/ 21606 h 43206"/>
              <a:gd name="connsiteX3" fmla="*/ 21376 w 42976"/>
              <a:gd name="connsiteY3" fmla="*/ 43206 h 43206"/>
              <a:gd name="connsiteX4" fmla="*/ 21102 w 42976"/>
              <a:gd name="connsiteY4" fmla="*/ 43204 h 43206"/>
              <a:gd name="connsiteX0" fmla="*/ 136 w 42976"/>
              <a:gd name="connsiteY0" fmla="*/ 19784 h 43206"/>
              <a:gd name="connsiteX1" fmla="*/ 21376 w 42976"/>
              <a:gd name="connsiteY1" fmla="*/ 6 h 43206"/>
              <a:gd name="connsiteX2" fmla="*/ 42976 w 42976"/>
              <a:gd name="connsiteY2" fmla="*/ 21606 h 43206"/>
              <a:gd name="connsiteX3" fmla="*/ 21376 w 42976"/>
              <a:gd name="connsiteY3" fmla="*/ 43206 h 43206"/>
              <a:gd name="connsiteX4" fmla="*/ 21102 w 42976"/>
              <a:gd name="connsiteY4" fmla="*/ 43204 h 43206"/>
              <a:gd name="connsiteX5" fmla="*/ 21376 w 42976"/>
              <a:gd name="connsiteY5" fmla="*/ 21606 h 43206"/>
              <a:gd name="connsiteX6" fmla="*/ 136 w 42976"/>
              <a:gd name="connsiteY6" fmla="*/ 19784 h 43206"/>
              <a:gd name="connsiteX0" fmla="*/ 0 w 42976"/>
              <a:gd name="connsiteY0" fmla="*/ 20064 h 43211"/>
              <a:gd name="connsiteX1" fmla="*/ 21376 w 42976"/>
              <a:gd name="connsiteY1" fmla="*/ 11 h 43211"/>
              <a:gd name="connsiteX2" fmla="*/ 42976 w 42976"/>
              <a:gd name="connsiteY2" fmla="*/ 21611 h 43211"/>
              <a:gd name="connsiteX3" fmla="*/ 21376 w 42976"/>
              <a:gd name="connsiteY3" fmla="*/ 43211 h 43211"/>
              <a:gd name="connsiteX4" fmla="*/ 21102 w 42976"/>
              <a:gd name="connsiteY4" fmla="*/ 43209 h 43211"/>
              <a:gd name="connsiteX0" fmla="*/ 136 w 42976"/>
              <a:gd name="connsiteY0" fmla="*/ 19789 h 43211"/>
              <a:gd name="connsiteX1" fmla="*/ 21376 w 42976"/>
              <a:gd name="connsiteY1" fmla="*/ 11 h 43211"/>
              <a:gd name="connsiteX2" fmla="*/ 42976 w 42976"/>
              <a:gd name="connsiteY2" fmla="*/ 21611 h 43211"/>
              <a:gd name="connsiteX3" fmla="*/ 21376 w 42976"/>
              <a:gd name="connsiteY3" fmla="*/ 43211 h 43211"/>
              <a:gd name="connsiteX4" fmla="*/ 21102 w 42976"/>
              <a:gd name="connsiteY4" fmla="*/ 43209 h 43211"/>
              <a:gd name="connsiteX5" fmla="*/ 21376 w 42976"/>
              <a:gd name="connsiteY5" fmla="*/ 21611 h 43211"/>
              <a:gd name="connsiteX6" fmla="*/ 136 w 42976"/>
              <a:gd name="connsiteY6" fmla="*/ 19789 h 43211"/>
              <a:gd name="connsiteX0" fmla="*/ 0 w 42976"/>
              <a:gd name="connsiteY0" fmla="*/ 20062 h 43209"/>
              <a:gd name="connsiteX1" fmla="*/ 21376 w 42976"/>
              <a:gd name="connsiteY1" fmla="*/ 9 h 43209"/>
              <a:gd name="connsiteX2" fmla="*/ 42976 w 42976"/>
              <a:gd name="connsiteY2" fmla="*/ 21609 h 43209"/>
              <a:gd name="connsiteX3" fmla="*/ 21376 w 42976"/>
              <a:gd name="connsiteY3" fmla="*/ 43209 h 43209"/>
              <a:gd name="connsiteX4" fmla="*/ 21102 w 42976"/>
              <a:gd name="connsiteY4" fmla="*/ 43207 h 43209"/>
              <a:gd name="connsiteX0" fmla="*/ 136 w 42976"/>
              <a:gd name="connsiteY0" fmla="*/ 19787 h 43209"/>
              <a:gd name="connsiteX1" fmla="*/ 21376 w 42976"/>
              <a:gd name="connsiteY1" fmla="*/ 9 h 43209"/>
              <a:gd name="connsiteX2" fmla="*/ 42976 w 42976"/>
              <a:gd name="connsiteY2" fmla="*/ 21609 h 43209"/>
              <a:gd name="connsiteX3" fmla="*/ 21376 w 42976"/>
              <a:gd name="connsiteY3" fmla="*/ 43209 h 43209"/>
              <a:gd name="connsiteX4" fmla="*/ 21102 w 42976"/>
              <a:gd name="connsiteY4" fmla="*/ 43207 h 43209"/>
              <a:gd name="connsiteX5" fmla="*/ 21376 w 42976"/>
              <a:gd name="connsiteY5" fmla="*/ 21609 h 43209"/>
              <a:gd name="connsiteX6" fmla="*/ 136 w 42976"/>
              <a:gd name="connsiteY6" fmla="*/ 19787 h 43209"/>
              <a:gd name="connsiteX0" fmla="*/ 0 w 42976"/>
              <a:gd name="connsiteY0" fmla="*/ 20062 h 43209"/>
              <a:gd name="connsiteX1" fmla="*/ 21376 w 42976"/>
              <a:gd name="connsiteY1" fmla="*/ 9 h 43209"/>
              <a:gd name="connsiteX2" fmla="*/ 42976 w 42976"/>
              <a:gd name="connsiteY2" fmla="*/ 21609 h 43209"/>
              <a:gd name="connsiteX3" fmla="*/ 21376 w 42976"/>
              <a:gd name="connsiteY3" fmla="*/ 43209 h 43209"/>
              <a:gd name="connsiteX4" fmla="*/ 21102 w 42976"/>
              <a:gd name="connsiteY4" fmla="*/ 43207 h 43209"/>
              <a:gd name="connsiteX0" fmla="*/ 0 w 42976"/>
              <a:gd name="connsiteY0" fmla="*/ 20884 h 43209"/>
              <a:gd name="connsiteX1" fmla="*/ 21376 w 42976"/>
              <a:gd name="connsiteY1" fmla="*/ 9 h 43209"/>
              <a:gd name="connsiteX2" fmla="*/ 42976 w 42976"/>
              <a:gd name="connsiteY2" fmla="*/ 21609 h 43209"/>
              <a:gd name="connsiteX3" fmla="*/ 21376 w 42976"/>
              <a:gd name="connsiteY3" fmla="*/ 43209 h 43209"/>
              <a:gd name="connsiteX4" fmla="*/ 21102 w 42976"/>
              <a:gd name="connsiteY4" fmla="*/ 43207 h 43209"/>
              <a:gd name="connsiteX5" fmla="*/ 21376 w 42976"/>
              <a:gd name="connsiteY5" fmla="*/ 21609 h 43209"/>
              <a:gd name="connsiteX6" fmla="*/ 0 w 42976"/>
              <a:gd name="connsiteY6" fmla="*/ 20884 h 43209"/>
              <a:gd name="connsiteX0" fmla="*/ 0 w 43112"/>
              <a:gd name="connsiteY0" fmla="*/ 20878 h 43202"/>
              <a:gd name="connsiteX1" fmla="*/ 21512 w 43112"/>
              <a:gd name="connsiteY1" fmla="*/ 2 h 43202"/>
              <a:gd name="connsiteX2" fmla="*/ 43112 w 43112"/>
              <a:gd name="connsiteY2" fmla="*/ 21602 h 43202"/>
              <a:gd name="connsiteX3" fmla="*/ 21512 w 43112"/>
              <a:gd name="connsiteY3" fmla="*/ 43202 h 43202"/>
              <a:gd name="connsiteX4" fmla="*/ 21238 w 43112"/>
              <a:gd name="connsiteY4" fmla="*/ 43200 h 43202"/>
              <a:gd name="connsiteX0" fmla="*/ 136 w 43112"/>
              <a:gd name="connsiteY0" fmla="*/ 20877 h 43202"/>
              <a:gd name="connsiteX1" fmla="*/ 21512 w 43112"/>
              <a:gd name="connsiteY1" fmla="*/ 2 h 43202"/>
              <a:gd name="connsiteX2" fmla="*/ 43112 w 43112"/>
              <a:gd name="connsiteY2" fmla="*/ 21602 h 43202"/>
              <a:gd name="connsiteX3" fmla="*/ 21512 w 43112"/>
              <a:gd name="connsiteY3" fmla="*/ 43202 h 43202"/>
              <a:gd name="connsiteX4" fmla="*/ 21238 w 43112"/>
              <a:gd name="connsiteY4" fmla="*/ 43200 h 43202"/>
              <a:gd name="connsiteX5" fmla="*/ 21512 w 43112"/>
              <a:gd name="connsiteY5" fmla="*/ 21602 h 43202"/>
              <a:gd name="connsiteX6" fmla="*/ 136 w 43112"/>
              <a:gd name="connsiteY6" fmla="*/ 20877 h 43202"/>
              <a:gd name="connsiteX0" fmla="*/ 13 w 43125"/>
              <a:gd name="connsiteY0" fmla="*/ 20878 h 43202"/>
              <a:gd name="connsiteX1" fmla="*/ 21525 w 43125"/>
              <a:gd name="connsiteY1" fmla="*/ 2 h 43202"/>
              <a:gd name="connsiteX2" fmla="*/ 43125 w 43125"/>
              <a:gd name="connsiteY2" fmla="*/ 21602 h 43202"/>
              <a:gd name="connsiteX3" fmla="*/ 21525 w 43125"/>
              <a:gd name="connsiteY3" fmla="*/ 43202 h 43202"/>
              <a:gd name="connsiteX4" fmla="*/ 21251 w 43125"/>
              <a:gd name="connsiteY4" fmla="*/ 43200 h 43202"/>
              <a:gd name="connsiteX0" fmla="*/ 149 w 43125"/>
              <a:gd name="connsiteY0" fmla="*/ 20877 h 43202"/>
              <a:gd name="connsiteX1" fmla="*/ 21525 w 43125"/>
              <a:gd name="connsiteY1" fmla="*/ 2 h 43202"/>
              <a:gd name="connsiteX2" fmla="*/ 43125 w 43125"/>
              <a:gd name="connsiteY2" fmla="*/ 21602 h 43202"/>
              <a:gd name="connsiteX3" fmla="*/ 21525 w 43125"/>
              <a:gd name="connsiteY3" fmla="*/ 43202 h 43202"/>
              <a:gd name="connsiteX4" fmla="*/ 21251 w 43125"/>
              <a:gd name="connsiteY4" fmla="*/ 43200 h 43202"/>
              <a:gd name="connsiteX5" fmla="*/ 21525 w 43125"/>
              <a:gd name="connsiteY5" fmla="*/ 21602 h 43202"/>
              <a:gd name="connsiteX6" fmla="*/ 149 w 43125"/>
              <a:gd name="connsiteY6" fmla="*/ 20877 h 43202"/>
              <a:gd name="connsiteX0" fmla="*/ 13 w 43125"/>
              <a:gd name="connsiteY0" fmla="*/ 21172 h 43496"/>
              <a:gd name="connsiteX1" fmla="*/ 21525 w 43125"/>
              <a:gd name="connsiteY1" fmla="*/ 296 h 43496"/>
              <a:gd name="connsiteX2" fmla="*/ 43125 w 43125"/>
              <a:gd name="connsiteY2" fmla="*/ 21896 h 43496"/>
              <a:gd name="connsiteX3" fmla="*/ 21525 w 43125"/>
              <a:gd name="connsiteY3" fmla="*/ 43496 h 43496"/>
              <a:gd name="connsiteX4" fmla="*/ 21251 w 43125"/>
              <a:gd name="connsiteY4" fmla="*/ 43494 h 43496"/>
              <a:gd name="connsiteX0" fmla="*/ 149 w 43125"/>
              <a:gd name="connsiteY0" fmla="*/ 21171 h 43496"/>
              <a:gd name="connsiteX1" fmla="*/ 21525 w 43125"/>
              <a:gd name="connsiteY1" fmla="*/ 296 h 43496"/>
              <a:gd name="connsiteX2" fmla="*/ 43125 w 43125"/>
              <a:gd name="connsiteY2" fmla="*/ 21896 h 43496"/>
              <a:gd name="connsiteX3" fmla="*/ 21525 w 43125"/>
              <a:gd name="connsiteY3" fmla="*/ 43496 h 43496"/>
              <a:gd name="connsiteX4" fmla="*/ 21251 w 43125"/>
              <a:gd name="connsiteY4" fmla="*/ 43494 h 43496"/>
              <a:gd name="connsiteX5" fmla="*/ 21525 w 43125"/>
              <a:gd name="connsiteY5" fmla="*/ 21896 h 43496"/>
              <a:gd name="connsiteX6" fmla="*/ 149 w 43125"/>
              <a:gd name="connsiteY6" fmla="*/ 21171 h 43496"/>
              <a:gd name="connsiteX0" fmla="*/ 14 w 43126"/>
              <a:gd name="connsiteY0" fmla="*/ 20881 h 43205"/>
              <a:gd name="connsiteX1" fmla="*/ 21526 w 43126"/>
              <a:gd name="connsiteY1" fmla="*/ 5 h 43205"/>
              <a:gd name="connsiteX2" fmla="*/ 43126 w 43126"/>
              <a:gd name="connsiteY2" fmla="*/ 21605 h 43205"/>
              <a:gd name="connsiteX3" fmla="*/ 21526 w 43126"/>
              <a:gd name="connsiteY3" fmla="*/ 43205 h 43205"/>
              <a:gd name="connsiteX4" fmla="*/ 21252 w 43126"/>
              <a:gd name="connsiteY4" fmla="*/ 43203 h 43205"/>
              <a:gd name="connsiteX0" fmla="*/ 150 w 43126"/>
              <a:gd name="connsiteY0" fmla="*/ 20880 h 43205"/>
              <a:gd name="connsiteX1" fmla="*/ 21526 w 43126"/>
              <a:gd name="connsiteY1" fmla="*/ 5 h 43205"/>
              <a:gd name="connsiteX2" fmla="*/ 43126 w 43126"/>
              <a:gd name="connsiteY2" fmla="*/ 21605 h 43205"/>
              <a:gd name="connsiteX3" fmla="*/ 21526 w 43126"/>
              <a:gd name="connsiteY3" fmla="*/ 43205 h 43205"/>
              <a:gd name="connsiteX4" fmla="*/ 21252 w 43126"/>
              <a:gd name="connsiteY4" fmla="*/ 43203 h 43205"/>
              <a:gd name="connsiteX5" fmla="*/ 21526 w 43126"/>
              <a:gd name="connsiteY5" fmla="*/ 21605 h 43205"/>
              <a:gd name="connsiteX6" fmla="*/ 150 w 43126"/>
              <a:gd name="connsiteY6" fmla="*/ 20880 h 43205"/>
              <a:gd name="connsiteX0" fmla="*/ 14 w 43126"/>
              <a:gd name="connsiteY0" fmla="*/ 20883 h 43207"/>
              <a:gd name="connsiteX1" fmla="*/ 21526 w 43126"/>
              <a:gd name="connsiteY1" fmla="*/ 7 h 43207"/>
              <a:gd name="connsiteX2" fmla="*/ 43126 w 43126"/>
              <a:gd name="connsiteY2" fmla="*/ 21607 h 43207"/>
              <a:gd name="connsiteX3" fmla="*/ 21526 w 43126"/>
              <a:gd name="connsiteY3" fmla="*/ 43207 h 43207"/>
              <a:gd name="connsiteX4" fmla="*/ 21252 w 43126"/>
              <a:gd name="connsiteY4" fmla="*/ 43205 h 43207"/>
              <a:gd name="connsiteX0" fmla="*/ 150 w 43126"/>
              <a:gd name="connsiteY0" fmla="*/ 20882 h 43207"/>
              <a:gd name="connsiteX1" fmla="*/ 21526 w 43126"/>
              <a:gd name="connsiteY1" fmla="*/ 7 h 43207"/>
              <a:gd name="connsiteX2" fmla="*/ 43126 w 43126"/>
              <a:gd name="connsiteY2" fmla="*/ 21607 h 43207"/>
              <a:gd name="connsiteX3" fmla="*/ 21526 w 43126"/>
              <a:gd name="connsiteY3" fmla="*/ 43207 h 43207"/>
              <a:gd name="connsiteX4" fmla="*/ 21252 w 43126"/>
              <a:gd name="connsiteY4" fmla="*/ 43205 h 43207"/>
              <a:gd name="connsiteX5" fmla="*/ 21526 w 43126"/>
              <a:gd name="connsiteY5" fmla="*/ 21607 h 43207"/>
              <a:gd name="connsiteX6" fmla="*/ 150 w 43126"/>
              <a:gd name="connsiteY6" fmla="*/ 20882 h 43207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77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0" fmla="*/ 158 w 43134"/>
              <a:gd name="connsiteY0" fmla="*/ 20876 h 43201"/>
              <a:gd name="connsiteX1" fmla="*/ 21534 w 43134"/>
              <a:gd name="connsiteY1" fmla="*/ 1 h 43201"/>
              <a:gd name="connsiteX2" fmla="*/ 43134 w 43134"/>
              <a:gd name="connsiteY2" fmla="*/ 21601 h 43201"/>
              <a:gd name="connsiteX3" fmla="*/ 21534 w 43134"/>
              <a:gd name="connsiteY3" fmla="*/ 43201 h 43201"/>
              <a:gd name="connsiteX4" fmla="*/ 21260 w 43134"/>
              <a:gd name="connsiteY4" fmla="*/ 43199 h 43201"/>
              <a:gd name="connsiteX5" fmla="*/ 21534 w 43134"/>
              <a:gd name="connsiteY5" fmla="*/ 21601 h 43201"/>
              <a:gd name="connsiteX6" fmla="*/ 158 w 43134"/>
              <a:gd name="connsiteY6" fmla="*/ 20876 h 43201"/>
              <a:gd name="connsiteX0" fmla="*/ 22 w 43134"/>
              <a:gd name="connsiteY0" fmla="*/ 20880 h 43204"/>
              <a:gd name="connsiteX1" fmla="*/ 21534 w 43134"/>
              <a:gd name="connsiteY1" fmla="*/ 4 h 43204"/>
              <a:gd name="connsiteX2" fmla="*/ 43134 w 43134"/>
              <a:gd name="connsiteY2" fmla="*/ 21604 h 43204"/>
              <a:gd name="connsiteX3" fmla="*/ 21534 w 43134"/>
              <a:gd name="connsiteY3" fmla="*/ 43204 h 43204"/>
              <a:gd name="connsiteX4" fmla="*/ 21260 w 43134"/>
              <a:gd name="connsiteY4" fmla="*/ 43202 h 43204"/>
              <a:gd name="connsiteX0" fmla="*/ 294 w 43134"/>
              <a:gd name="connsiteY0" fmla="*/ 23073 h 43204"/>
              <a:gd name="connsiteX1" fmla="*/ 21534 w 43134"/>
              <a:gd name="connsiteY1" fmla="*/ 4 h 43204"/>
              <a:gd name="connsiteX2" fmla="*/ 43134 w 43134"/>
              <a:gd name="connsiteY2" fmla="*/ 21604 h 43204"/>
              <a:gd name="connsiteX3" fmla="*/ 21534 w 43134"/>
              <a:gd name="connsiteY3" fmla="*/ 43204 h 43204"/>
              <a:gd name="connsiteX4" fmla="*/ 21260 w 43134"/>
              <a:gd name="connsiteY4" fmla="*/ 43202 h 43204"/>
              <a:gd name="connsiteX5" fmla="*/ 21534 w 43134"/>
              <a:gd name="connsiteY5" fmla="*/ 21604 h 43204"/>
              <a:gd name="connsiteX6" fmla="*/ 294 w 43134"/>
              <a:gd name="connsiteY6" fmla="*/ 23073 h 43204"/>
              <a:gd name="connsiteX0" fmla="*/ 0 w 43112"/>
              <a:gd name="connsiteY0" fmla="*/ 20880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0" fmla="*/ 272 w 43112"/>
              <a:gd name="connsiteY0" fmla="*/ 23073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5" fmla="*/ 21512 w 43112"/>
              <a:gd name="connsiteY5" fmla="*/ 21604 h 43204"/>
              <a:gd name="connsiteX6" fmla="*/ 272 w 43112"/>
              <a:gd name="connsiteY6" fmla="*/ 23073 h 43204"/>
              <a:gd name="connsiteX0" fmla="*/ 0 w 43112"/>
              <a:gd name="connsiteY0" fmla="*/ 20880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0" fmla="*/ 272 w 43112"/>
              <a:gd name="connsiteY0" fmla="*/ 23073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5" fmla="*/ 21512 w 43112"/>
              <a:gd name="connsiteY5" fmla="*/ 21604 h 43204"/>
              <a:gd name="connsiteX6" fmla="*/ 272 w 43112"/>
              <a:gd name="connsiteY6" fmla="*/ 23073 h 43204"/>
              <a:gd name="connsiteX0" fmla="*/ 0 w 43112"/>
              <a:gd name="connsiteY0" fmla="*/ 20880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0" fmla="*/ 272 w 43112"/>
              <a:gd name="connsiteY0" fmla="*/ 23073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5" fmla="*/ 21512 w 43112"/>
              <a:gd name="connsiteY5" fmla="*/ 21604 h 43204"/>
              <a:gd name="connsiteX6" fmla="*/ 272 w 43112"/>
              <a:gd name="connsiteY6" fmla="*/ 23073 h 43204"/>
              <a:gd name="connsiteX0" fmla="*/ 0 w 43112"/>
              <a:gd name="connsiteY0" fmla="*/ 20880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0" fmla="*/ 272 w 43112"/>
              <a:gd name="connsiteY0" fmla="*/ 23073 h 43204"/>
              <a:gd name="connsiteX1" fmla="*/ 21512 w 43112"/>
              <a:gd name="connsiteY1" fmla="*/ 4 h 43204"/>
              <a:gd name="connsiteX2" fmla="*/ 43112 w 43112"/>
              <a:gd name="connsiteY2" fmla="*/ 21604 h 43204"/>
              <a:gd name="connsiteX3" fmla="*/ 21512 w 43112"/>
              <a:gd name="connsiteY3" fmla="*/ 43204 h 43204"/>
              <a:gd name="connsiteX4" fmla="*/ 21238 w 43112"/>
              <a:gd name="connsiteY4" fmla="*/ 43202 h 43204"/>
              <a:gd name="connsiteX5" fmla="*/ 21512 w 43112"/>
              <a:gd name="connsiteY5" fmla="*/ 21604 h 43204"/>
              <a:gd name="connsiteX6" fmla="*/ 272 w 43112"/>
              <a:gd name="connsiteY6" fmla="*/ 23073 h 43204"/>
              <a:gd name="connsiteX0" fmla="*/ 0 w 43112"/>
              <a:gd name="connsiteY0" fmla="*/ 21975 h 44299"/>
              <a:gd name="connsiteX1" fmla="*/ 21512 w 43112"/>
              <a:gd name="connsiteY1" fmla="*/ 1099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0" fmla="*/ 272 w 43112"/>
              <a:gd name="connsiteY0" fmla="*/ 24168 h 44299"/>
              <a:gd name="connsiteX1" fmla="*/ 21784 w 43112"/>
              <a:gd name="connsiteY1" fmla="*/ 2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5" fmla="*/ 21512 w 43112"/>
              <a:gd name="connsiteY5" fmla="*/ 22699 h 44299"/>
              <a:gd name="connsiteX6" fmla="*/ 272 w 43112"/>
              <a:gd name="connsiteY6" fmla="*/ 24168 h 44299"/>
              <a:gd name="connsiteX0" fmla="*/ 0 w 43112"/>
              <a:gd name="connsiteY0" fmla="*/ 21975 h 44299"/>
              <a:gd name="connsiteX1" fmla="*/ 21648 w 43112"/>
              <a:gd name="connsiteY1" fmla="*/ 139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0" fmla="*/ 272 w 43112"/>
              <a:gd name="connsiteY0" fmla="*/ 24168 h 44299"/>
              <a:gd name="connsiteX1" fmla="*/ 21784 w 43112"/>
              <a:gd name="connsiteY1" fmla="*/ 2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5" fmla="*/ 21512 w 43112"/>
              <a:gd name="connsiteY5" fmla="*/ 22699 h 44299"/>
              <a:gd name="connsiteX6" fmla="*/ 272 w 43112"/>
              <a:gd name="connsiteY6" fmla="*/ 24168 h 44299"/>
              <a:gd name="connsiteX0" fmla="*/ 0 w 43112"/>
              <a:gd name="connsiteY0" fmla="*/ 21975 h 44299"/>
              <a:gd name="connsiteX1" fmla="*/ 21648 w 43112"/>
              <a:gd name="connsiteY1" fmla="*/ 139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0" fmla="*/ 272 w 43112"/>
              <a:gd name="connsiteY0" fmla="*/ 24168 h 44299"/>
              <a:gd name="connsiteX1" fmla="*/ 21784 w 43112"/>
              <a:gd name="connsiteY1" fmla="*/ 2 h 44299"/>
              <a:gd name="connsiteX2" fmla="*/ 43112 w 43112"/>
              <a:gd name="connsiteY2" fmla="*/ 22699 h 44299"/>
              <a:gd name="connsiteX3" fmla="*/ 21512 w 43112"/>
              <a:gd name="connsiteY3" fmla="*/ 44299 h 44299"/>
              <a:gd name="connsiteX4" fmla="*/ 21238 w 43112"/>
              <a:gd name="connsiteY4" fmla="*/ 44297 h 44299"/>
              <a:gd name="connsiteX5" fmla="*/ 21512 w 43112"/>
              <a:gd name="connsiteY5" fmla="*/ 22699 h 44299"/>
              <a:gd name="connsiteX6" fmla="*/ 272 w 43112"/>
              <a:gd name="connsiteY6" fmla="*/ 24168 h 4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112" h="44299" fill="none" extrusionOk="0">
                <a:moveTo>
                  <a:pt x="0" y="21975"/>
                </a:moveTo>
                <a:cubicBezTo>
                  <a:pt x="419" y="8734"/>
                  <a:pt x="8578" y="158"/>
                  <a:pt x="21648" y="139"/>
                </a:cubicBezTo>
                <a:cubicBezTo>
                  <a:pt x="35473" y="119"/>
                  <a:pt x="43135" y="11225"/>
                  <a:pt x="43112" y="22699"/>
                </a:cubicBezTo>
                <a:cubicBezTo>
                  <a:pt x="43089" y="34173"/>
                  <a:pt x="33441" y="44299"/>
                  <a:pt x="21512" y="44299"/>
                </a:cubicBezTo>
                <a:lnTo>
                  <a:pt x="21238" y="44297"/>
                </a:lnTo>
              </a:path>
              <a:path w="43112" h="44299" stroke="0" extrusionOk="0">
                <a:moveTo>
                  <a:pt x="272" y="24168"/>
                </a:moveTo>
                <a:cubicBezTo>
                  <a:pt x="147" y="12847"/>
                  <a:pt x="14644" y="247"/>
                  <a:pt x="21784" y="2"/>
                </a:cubicBezTo>
                <a:cubicBezTo>
                  <a:pt x="28924" y="-243"/>
                  <a:pt x="43157" y="15316"/>
                  <a:pt x="43112" y="22699"/>
                </a:cubicBezTo>
                <a:cubicBezTo>
                  <a:pt x="43067" y="30082"/>
                  <a:pt x="33441" y="44299"/>
                  <a:pt x="21512" y="44299"/>
                </a:cubicBezTo>
                <a:lnTo>
                  <a:pt x="21238" y="44297"/>
                </a:lnTo>
                <a:cubicBezTo>
                  <a:pt x="21329" y="37098"/>
                  <a:pt x="25006" y="26054"/>
                  <a:pt x="21512" y="22699"/>
                </a:cubicBezTo>
                <a:cubicBezTo>
                  <a:pt x="18018" y="19344"/>
                  <a:pt x="397" y="35489"/>
                  <a:pt x="272" y="24168"/>
                </a:cubicBezTo>
                <a:close/>
              </a:path>
            </a:pathLst>
          </a:custGeom>
          <a:noFill/>
          <a:ln w="88900">
            <a:solidFill>
              <a:srgbClr val="800000"/>
            </a:solidFill>
            <a:round/>
            <a:headEnd type="diamond" w="med" len="med"/>
            <a:tailEnd type="diamond" w="med" len="med"/>
          </a:ln>
          <a:effectLst>
            <a:glow rad="63500">
              <a:schemeClr val="bg2">
                <a:lumMod val="60000"/>
                <a:lumOff val="4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>
            <a:lvl1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1pPr>
            <a:lvl2pPr marL="37931725" indent="-37474525"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2pPr>
            <a:lvl3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3pPr>
            <a:lvl4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4pPr>
            <a:lvl5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pPr eaLnBrk="1" hangingPunct="1">
              <a:defRPr/>
            </a:pPr>
            <a:endParaRPr lang="en-US" sz="1800" b="0" smtClean="0">
              <a:cs typeface="Arial" pitchFamily="34" charset="0"/>
            </a:endParaRPr>
          </a:p>
        </p:txBody>
      </p:sp>
      <p:sp>
        <p:nvSpPr>
          <p:cNvPr id="498707" name="Arc 19"/>
          <p:cNvSpPr>
            <a:spLocks/>
          </p:cNvSpPr>
          <p:nvPr/>
        </p:nvSpPr>
        <p:spPr bwMode="auto">
          <a:xfrm rot="15326563" flipH="1">
            <a:off x="4376738" y="3400425"/>
            <a:ext cx="2306638" cy="2351087"/>
          </a:xfrm>
          <a:custGeom>
            <a:avLst/>
            <a:gdLst>
              <a:gd name="G0" fmla="+- 0 0 0"/>
              <a:gd name="G1" fmla="+- 3714 0 0"/>
              <a:gd name="G2" fmla="+- 21600 0 0"/>
              <a:gd name="T0" fmla="*/ 21278 w 21600"/>
              <a:gd name="T1" fmla="*/ 0 h 21943"/>
              <a:gd name="T2" fmla="*/ 11587 w 21600"/>
              <a:gd name="T3" fmla="*/ 21943 h 21943"/>
              <a:gd name="T4" fmla="*/ 0 w 21600"/>
              <a:gd name="T5" fmla="*/ 3714 h 21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43" fill="none" extrusionOk="0">
                <a:moveTo>
                  <a:pt x="21278" y="-1"/>
                </a:moveTo>
                <a:cubicBezTo>
                  <a:pt x="21492" y="1226"/>
                  <a:pt x="21600" y="2469"/>
                  <a:pt x="21600" y="3714"/>
                </a:cubicBezTo>
                <a:cubicBezTo>
                  <a:pt x="21600" y="11103"/>
                  <a:pt x="17822" y="17979"/>
                  <a:pt x="11587" y="21943"/>
                </a:cubicBezTo>
              </a:path>
              <a:path w="21600" h="21943" stroke="0" extrusionOk="0">
                <a:moveTo>
                  <a:pt x="21278" y="-1"/>
                </a:moveTo>
                <a:cubicBezTo>
                  <a:pt x="21492" y="1226"/>
                  <a:pt x="21600" y="2469"/>
                  <a:pt x="21600" y="3714"/>
                </a:cubicBezTo>
                <a:cubicBezTo>
                  <a:pt x="21600" y="11103"/>
                  <a:pt x="17822" y="17979"/>
                  <a:pt x="11587" y="21943"/>
                </a:cubicBezTo>
                <a:lnTo>
                  <a:pt x="0" y="3714"/>
                </a:lnTo>
                <a:close/>
              </a:path>
            </a:pathLst>
          </a:custGeom>
          <a:noFill/>
          <a:ln w="88900">
            <a:solidFill>
              <a:srgbClr val="FF0000"/>
            </a:solidFill>
            <a:round/>
            <a:headEnd type="diamond" w="med" len="med"/>
            <a:tailEnd type="diamond" w="med" len="med"/>
          </a:ln>
          <a:effectLst>
            <a:glow rad="63500">
              <a:schemeClr val="bg2">
                <a:lumMod val="60000"/>
                <a:lumOff val="4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>
            <a:lvl1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1pPr>
            <a:lvl2pPr marL="37931725" indent="-37474525"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2pPr>
            <a:lvl3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3pPr>
            <a:lvl4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4pPr>
            <a:lvl5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pPr eaLnBrk="1" hangingPunct="1">
              <a:defRPr/>
            </a:pPr>
            <a:endParaRPr lang="en-US" sz="1800" b="0" smtClean="0">
              <a:cs typeface="Arial" pitchFamily="34" charset="0"/>
            </a:endParaRPr>
          </a:p>
        </p:txBody>
      </p:sp>
      <p:sp>
        <p:nvSpPr>
          <p:cNvPr id="498709" name="Arc 21"/>
          <p:cNvSpPr>
            <a:spLocks/>
          </p:cNvSpPr>
          <p:nvPr/>
        </p:nvSpPr>
        <p:spPr bwMode="auto">
          <a:xfrm rot="-6001193">
            <a:off x="2720975" y="1331913"/>
            <a:ext cx="2084387" cy="2852738"/>
          </a:xfrm>
          <a:custGeom>
            <a:avLst/>
            <a:gdLst>
              <a:gd name="G0" fmla="+- 2047 0 0"/>
              <a:gd name="G1" fmla="+- 21600 0 0"/>
              <a:gd name="G2" fmla="+- 21600 0 0"/>
              <a:gd name="T0" fmla="*/ 0 w 23647"/>
              <a:gd name="T1" fmla="*/ 97 h 29847"/>
              <a:gd name="T2" fmla="*/ 22011 w 23647"/>
              <a:gd name="T3" fmla="*/ 29847 h 29847"/>
              <a:gd name="T4" fmla="*/ 2047 w 23647"/>
              <a:gd name="T5" fmla="*/ 21600 h 298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647" h="29847" fill="none" extrusionOk="0">
                <a:moveTo>
                  <a:pt x="0" y="97"/>
                </a:moveTo>
                <a:cubicBezTo>
                  <a:pt x="680" y="32"/>
                  <a:pt x="1363" y="-1"/>
                  <a:pt x="2047" y="0"/>
                </a:cubicBezTo>
                <a:cubicBezTo>
                  <a:pt x="13976" y="0"/>
                  <a:pt x="23647" y="9670"/>
                  <a:pt x="23647" y="21600"/>
                </a:cubicBezTo>
                <a:cubicBezTo>
                  <a:pt x="23647" y="24429"/>
                  <a:pt x="23091" y="27231"/>
                  <a:pt x="22010" y="29846"/>
                </a:cubicBezTo>
              </a:path>
              <a:path w="23647" h="29847" stroke="0" extrusionOk="0">
                <a:moveTo>
                  <a:pt x="0" y="97"/>
                </a:moveTo>
                <a:cubicBezTo>
                  <a:pt x="680" y="32"/>
                  <a:pt x="1363" y="-1"/>
                  <a:pt x="2047" y="0"/>
                </a:cubicBezTo>
                <a:cubicBezTo>
                  <a:pt x="13976" y="0"/>
                  <a:pt x="23647" y="9670"/>
                  <a:pt x="23647" y="21600"/>
                </a:cubicBezTo>
                <a:cubicBezTo>
                  <a:pt x="23647" y="24429"/>
                  <a:pt x="23091" y="27231"/>
                  <a:pt x="22010" y="29846"/>
                </a:cubicBezTo>
                <a:lnTo>
                  <a:pt x="2047" y="21600"/>
                </a:lnTo>
                <a:close/>
              </a:path>
            </a:pathLst>
          </a:custGeom>
          <a:noFill/>
          <a:ln w="88900">
            <a:solidFill>
              <a:srgbClr val="0000DA"/>
            </a:solidFill>
            <a:round/>
            <a:headEnd type="diamond" w="med" len="med"/>
            <a:tailEnd type="diamond" w="med" len="med"/>
          </a:ln>
          <a:effectLst>
            <a:glow rad="63500">
              <a:schemeClr val="bg2">
                <a:lumMod val="60000"/>
                <a:lumOff val="4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  <p:txBody>
          <a:bodyPr vert="eaVert" wrap="none" anchor="ctr"/>
          <a:lstStyle>
            <a:lvl1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1pPr>
            <a:lvl2pPr marL="37931725" indent="-37474525"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2pPr>
            <a:lvl3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3pPr>
            <a:lvl4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4pPr>
            <a:lvl5pPr eaLnBrk="0" hangingPunct="0"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charset="0"/>
                <a:ea typeface="ＭＳ Ｐゴシック" pitchFamily="-64" charset="-128"/>
              </a:defRPr>
            </a:lvl9pPr>
          </a:lstStyle>
          <a:p>
            <a:pPr algn="ctr" eaLnBrk="1" hangingPunct="1">
              <a:defRPr/>
            </a:pPr>
            <a:endParaRPr lang="en-US" sz="1800" b="0" smtClean="0">
              <a:cs typeface="Arial" pitchFamily="34" charset="0"/>
            </a:endParaRPr>
          </a:p>
        </p:txBody>
      </p:sp>
      <p:sp>
        <p:nvSpPr>
          <p:cNvPr id="498710" name="Text Box 22"/>
          <p:cNvSpPr txBox="1">
            <a:spLocks noChangeArrowheads="1"/>
          </p:cNvSpPr>
          <p:nvPr/>
        </p:nvSpPr>
        <p:spPr bwMode="auto">
          <a:xfrm>
            <a:off x="0" y="1141413"/>
            <a:ext cx="224948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00DA"/>
                </a:solidFill>
                <a:latin typeface="Calibri" pitchFamily="34" charset="0"/>
                <a:ea typeface="ＭＳ Ｐゴシック" pitchFamily="34" charset="-128"/>
              </a:rPr>
              <a:t>Outgoing</a:t>
            </a:r>
          </a:p>
          <a:p>
            <a:pPr algn="ctr"/>
            <a:r>
              <a:rPr lang="en-US" b="1">
                <a:solidFill>
                  <a:srgbClr val="0000DA"/>
                </a:solidFill>
                <a:latin typeface="Calibri" pitchFamily="34" charset="0"/>
                <a:ea typeface="ＭＳ Ｐゴシック" pitchFamily="34" charset="-128"/>
              </a:rPr>
              <a:t>Operations</a:t>
            </a:r>
          </a:p>
          <a:p>
            <a:pPr algn="ctr"/>
            <a:r>
              <a:rPr lang="en-US" b="1">
                <a:solidFill>
                  <a:srgbClr val="0000DA"/>
                </a:solidFill>
                <a:latin typeface="Calibri" pitchFamily="34" charset="0"/>
                <a:ea typeface="ＭＳ Ｐゴシック" pitchFamily="34" charset="-128"/>
              </a:rPr>
              <a:t>(5:00 PM – 12:30 AM)</a:t>
            </a:r>
          </a:p>
        </p:txBody>
      </p:sp>
      <p:sp>
        <p:nvSpPr>
          <p:cNvPr id="498711" name="Text Box 23"/>
          <p:cNvSpPr txBox="1">
            <a:spLocks noChangeArrowheads="1"/>
          </p:cNvSpPr>
          <p:nvPr/>
        </p:nvSpPr>
        <p:spPr bwMode="auto">
          <a:xfrm>
            <a:off x="6948488" y="990600"/>
            <a:ext cx="2271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Continuous</a:t>
            </a:r>
          </a:p>
          <a:p>
            <a:pPr algn="ctr"/>
            <a:r>
              <a:rPr lang="en-US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DPS/Secondary </a:t>
            </a:r>
          </a:p>
          <a:p>
            <a:pPr algn="ctr"/>
            <a:r>
              <a:rPr lang="en-US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Operations</a:t>
            </a:r>
          </a:p>
          <a:p>
            <a:pPr algn="ctr"/>
            <a:r>
              <a:rPr lang="en-US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(12:00 PM – 6:00 AM)</a:t>
            </a:r>
          </a:p>
        </p:txBody>
      </p:sp>
      <p:sp>
        <p:nvSpPr>
          <p:cNvPr id="498712" name="Text Box 24"/>
          <p:cNvSpPr txBox="1">
            <a:spLocks noChangeArrowheads="1"/>
          </p:cNvSpPr>
          <p:nvPr/>
        </p:nvSpPr>
        <p:spPr bwMode="auto">
          <a:xfrm>
            <a:off x="6589713" y="5133975"/>
            <a:ext cx="22494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  <a:latin typeface="Calibri" pitchFamily="34" charset="0"/>
                <a:ea typeface="ＭＳ Ｐゴシック" pitchFamily="34" charset="-128"/>
              </a:rPr>
              <a:t>Incoming</a:t>
            </a:r>
          </a:p>
          <a:p>
            <a:pPr algn="ctr"/>
            <a:r>
              <a:rPr lang="en-US" b="1">
                <a:solidFill>
                  <a:srgbClr val="FF0000"/>
                </a:solidFill>
                <a:latin typeface="Calibri" pitchFamily="34" charset="0"/>
                <a:ea typeface="ＭＳ Ｐゴシック" pitchFamily="34" charset="-128"/>
              </a:rPr>
              <a:t>Primary </a:t>
            </a:r>
          </a:p>
          <a:p>
            <a:pPr algn="ctr"/>
            <a:r>
              <a:rPr lang="en-US" b="1">
                <a:solidFill>
                  <a:srgbClr val="FF0000"/>
                </a:solidFill>
                <a:latin typeface="Calibri" pitchFamily="34" charset="0"/>
                <a:ea typeface="ＭＳ Ｐゴシック" pitchFamily="34" charset="-128"/>
              </a:rPr>
              <a:t>Operations</a:t>
            </a:r>
          </a:p>
          <a:p>
            <a:pPr algn="ctr"/>
            <a:r>
              <a:rPr lang="en-US" b="1">
                <a:solidFill>
                  <a:srgbClr val="FF0000"/>
                </a:solidFill>
                <a:latin typeface="Calibri" pitchFamily="34" charset="0"/>
                <a:ea typeface="ＭＳ Ｐゴシック" pitchFamily="34" charset="-128"/>
              </a:rPr>
              <a:t>(8:00 AM – 12:00 PM)</a:t>
            </a:r>
          </a:p>
        </p:txBody>
      </p:sp>
      <p:sp>
        <p:nvSpPr>
          <p:cNvPr id="498714" name="Text Box 26"/>
          <p:cNvSpPr txBox="1">
            <a:spLocks noChangeArrowheads="1"/>
          </p:cNvSpPr>
          <p:nvPr/>
        </p:nvSpPr>
        <p:spPr bwMode="auto">
          <a:xfrm>
            <a:off x="304800" y="56388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B050"/>
                </a:solidFill>
                <a:latin typeface="Calibri" pitchFamily="34" charset="0"/>
                <a:ea typeface="ＭＳ Ｐゴシック" pitchFamily="34" charset="-128"/>
              </a:rPr>
              <a:t>BMEU</a:t>
            </a:r>
          </a:p>
          <a:p>
            <a:pPr algn="ctr"/>
            <a:r>
              <a:rPr lang="en-US" b="1">
                <a:solidFill>
                  <a:srgbClr val="00B050"/>
                </a:solidFill>
                <a:latin typeface="Calibri" pitchFamily="34" charset="0"/>
                <a:ea typeface="ＭＳ Ｐゴシック" pitchFamily="34" charset="-128"/>
              </a:rPr>
              <a:t>(8:00 AM – 7:00 PM)</a:t>
            </a:r>
          </a:p>
        </p:txBody>
      </p:sp>
      <p:sp>
        <p:nvSpPr>
          <p:cNvPr id="51230" name="Arc 30"/>
          <p:cNvSpPr>
            <a:spLocks/>
          </p:cNvSpPr>
          <p:nvPr/>
        </p:nvSpPr>
        <p:spPr bwMode="auto">
          <a:xfrm rot="7096611">
            <a:off x="1613694" y="813594"/>
            <a:ext cx="5848350" cy="5948362"/>
          </a:xfrm>
          <a:custGeom>
            <a:avLst/>
            <a:gdLst>
              <a:gd name="T0" fmla="*/ 2147483647 w 43656"/>
              <a:gd name="T1" fmla="*/ 2147483647 h 44029"/>
              <a:gd name="T2" fmla="*/ 2147483647 w 43656"/>
              <a:gd name="T3" fmla="*/ 0 h 44029"/>
              <a:gd name="T4" fmla="*/ 2147483647 w 43656"/>
              <a:gd name="T5" fmla="*/ 2147483647 h 44029"/>
              <a:gd name="T6" fmla="*/ 2147483647 w 43656"/>
              <a:gd name="T7" fmla="*/ 2147483647 h 44029"/>
              <a:gd name="T8" fmla="*/ 0 w 43656"/>
              <a:gd name="T9" fmla="*/ 2147483647 h 44029"/>
              <a:gd name="T10" fmla="*/ 2147483647 w 43656"/>
              <a:gd name="T11" fmla="*/ 2147483647 h 44029"/>
              <a:gd name="T12" fmla="*/ 2147483647 w 43656"/>
              <a:gd name="T13" fmla="*/ 2147483647 h 44029"/>
              <a:gd name="T14" fmla="*/ 2147483647 w 43656"/>
              <a:gd name="T15" fmla="*/ 2147483647 h 440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656"/>
              <a:gd name="T25" fmla="*/ 0 h 44029"/>
              <a:gd name="T26" fmla="*/ 43656 w 43656"/>
              <a:gd name="T27" fmla="*/ 44029 h 4402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656" h="44029" fill="none" extrusionOk="0">
                <a:moveTo>
                  <a:pt x="15271" y="1087"/>
                </a:moveTo>
                <a:cubicBezTo>
                  <a:pt x="17455" y="367"/>
                  <a:pt x="19740" y="-1"/>
                  <a:pt x="22040" y="0"/>
                </a:cubicBezTo>
                <a:cubicBezTo>
                  <a:pt x="33969" y="0"/>
                  <a:pt x="43151" y="10288"/>
                  <a:pt x="43640" y="21600"/>
                </a:cubicBezTo>
                <a:cubicBezTo>
                  <a:pt x="44129" y="32912"/>
                  <a:pt x="33558" y="44029"/>
                  <a:pt x="21629" y="44029"/>
                </a:cubicBezTo>
                <a:cubicBezTo>
                  <a:pt x="9699" y="44029"/>
                  <a:pt x="440" y="33529"/>
                  <a:pt x="440" y="21600"/>
                </a:cubicBezTo>
                <a:cubicBezTo>
                  <a:pt x="477" y="12561"/>
                  <a:pt x="4924" y="6881"/>
                  <a:pt x="9914" y="4045"/>
                </a:cubicBezTo>
              </a:path>
              <a:path w="43656" h="44029" stroke="0" extrusionOk="0">
                <a:moveTo>
                  <a:pt x="15271" y="1087"/>
                </a:moveTo>
                <a:cubicBezTo>
                  <a:pt x="17455" y="367"/>
                  <a:pt x="19740" y="-1"/>
                  <a:pt x="22040" y="0"/>
                </a:cubicBezTo>
                <a:cubicBezTo>
                  <a:pt x="33969" y="0"/>
                  <a:pt x="43640" y="9670"/>
                  <a:pt x="43640" y="21600"/>
                </a:cubicBezTo>
                <a:cubicBezTo>
                  <a:pt x="43640" y="33529"/>
                  <a:pt x="33793" y="43782"/>
                  <a:pt x="21864" y="43782"/>
                </a:cubicBezTo>
                <a:cubicBezTo>
                  <a:pt x="9934" y="43782"/>
                  <a:pt x="0" y="33398"/>
                  <a:pt x="0" y="21469"/>
                </a:cubicBezTo>
                <a:cubicBezTo>
                  <a:pt x="-1" y="15989"/>
                  <a:pt x="4079" y="6233"/>
                  <a:pt x="9766" y="4001"/>
                </a:cubicBezTo>
                <a:cubicBezTo>
                  <a:pt x="13567" y="2377"/>
                  <a:pt x="16782" y="16682"/>
                  <a:pt x="22040" y="21600"/>
                </a:cubicBezTo>
                <a:lnTo>
                  <a:pt x="15271" y="1087"/>
                </a:lnTo>
                <a:close/>
              </a:path>
            </a:pathLst>
          </a:custGeom>
          <a:noFill/>
          <a:ln w="76200">
            <a:solidFill>
              <a:schemeClr val="tx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24"/>
          <p:cNvSpPr txBox="1">
            <a:spLocks noChangeArrowheads="1"/>
          </p:cNvSpPr>
          <p:nvPr/>
        </p:nvSpPr>
        <p:spPr bwMode="auto">
          <a:xfrm>
            <a:off x="7620000" y="2971800"/>
            <a:ext cx="14017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Calibri" pitchFamily="34" charset="0"/>
                <a:ea typeface="ＭＳ Ｐゴシック" pitchFamily="34" charset="-128"/>
              </a:rPr>
              <a:t>Continuous</a:t>
            </a:r>
          </a:p>
          <a:p>
            <a:pPr algn="ctr"/>
            <a:r>
              <a:rPr lang="en-US" b="1">
                <a:latin typeface="Calibri" pitchFamily="34" charset="0"/>
                <a:ea typeface="ＭＳ Ｐゴシック" pitchFamily="34" charset="-128"/>
              </a:rPr>
              <a:t>Remittance/Caller Service</a:t>
            </a:r>
          </a:p>
          <a:p>
            <a:pPr algn="ctr"/>
            <a:r>
              <a:rPr lang="en-US" b="1">
                <a:latin typeface="Calibri" pitchFamily="34" charset="0"/>
                <a:ea typeface="ＭＳ Ｐゴシック" pitchFamily="34" charset="-128"/>
              </a:rPr>
              <a:t>Processing</a:t>
            </a:r>
          </a:p>
          <a:p>
            <a:pPr algn="ctr"/>
            <a:r>
              <a:rPr lang="en-US" b="1">
                <a:latin typeface="Calibri" pitchFamily="34" charset="0"/>
                <a:ea typeface="ＭＳ Ｐゴシック" pitchFamily="34" charset="-128"/>
              </a:rPr>
              <a:t>0800-0600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147638"/>
            <a:ext cx="59483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  <a:cs typeface="Arial" pitchFamily="34" charset="0"/>
              </a:rPr>
              <a:t>Concept of 24-Hour Plant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89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9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9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9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710" grpId="0" autoUpdateAnimBg="0"/>
      <p:bldP spid="498711" grpId="0" autoUpdateAnimBg="0"/>
      <p:bldP spid="498712" grpId="0" autoUpdateAnimBg="0"/>
      <p:bldP spid="498714" grpId="0" autoUpdateAnimBg="0"/>
      <p:bldP spid="51230" grpId="0" animBg="1"/>
      <p:bldP spid="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0"/>
          <p:cNvSpPr>
            <a:spLocks noGrp="1"/>
          </p:cNvSpPr>
          <p:nvPr>
            <p:ph type="title" idx="4294967295"/>
          </p:nvPr>
        </p:nvSpPr>
        <p:spPr bwMode="auto">
          <a:xfrm>
            <a:off x="2408238" y="-76200"/>
            <a:ext cx="6735762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en-US" smtClean="0">
                <a:solidFill>
                  <a:schemeClr val="bg1"/>
                </a:solidFill>
              </a:rPr>
              <a:t>Periodicals CET Matrix – Phase II Service Standard Change</a:t>
            </a:r>
          </a:p>
        </p:txBody>
      </p:sp>
      <p:graphicFrame>
        <p:nvGraphicFramePr>
          <p:cNvPr id="268334" name="Group 46"/>
          <p:cNvGraphicFramePr>
            <a:graphicFrameLocks noGrp="1"/>
          </p:cNvGraphicFramePr>
          <p:nvPr>
            <p:ph idx="4294967295"/>
          </p:nvPr>
        </p:nvGraphicFramePr>
        <p:xfrm>
          <a:off x="685800" y="1905000"/>
          <a:ext cx="7891463" cy="4310063"/>
        </p:xfrm>
        <a:graphic>
          <a:graphicData uri="http://schemas.openxmlformats.org/drawingml/2006/table">
            <a:tbl>
              <a:tblPr/>
              <a:tblGrid>
                <a:gridCol w="936587"/>
                <a:gridCol w="208272"/>
                <a:gridCol w="2614507"/>
                <a:gridCol w="2308132"/>
                <a:gridCol w="1823965"/>
              </a:tblGrid>
              <a:tr h="11888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Type </a:t>
                      </a: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 Bundle Sort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Needed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5-Digit / Scheme Container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Bundle Sort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Needed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3-Digit and Up Container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 5 Digit Carrier Route Pallets</a:t>
                      </a: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062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FSS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1400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</a:t>
                      </a: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1700</a:t>
                      </a: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062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FSS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1100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0800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20508" name="Rectangle 30"/>
          <p:cNvSpPr>
            <a:spLocks noChangeArrowheads="1"/>
          </p:cNvSpPr>
          <p:nvPr/>
        </p:nvSpPr>
        <p:spPr bwMode="auto">
          <a:xfrm>
            <a:off x="381000" y="1123950"/>
            <a:ext cx="8628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Char char="•"/>
            </a:pPr>
            <a:r>
              <a:rPr lang="en-US">
                <a:ea typeface="ＭＳ Ｐゴシック" pitchFamily="34" charset="-128"/>
              </a:rPr>
              <a:t>Periodicals CETs – Under Phase II Service Standard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47675" y="3257550"/>
            <a:ext cx="8128000" cy="31702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228600" indent="-228600" eaLnBrk="0" hangingPunct="0">
              <a:defRPr/>
            </a:pP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ヒラギノ角ゴ Pro W3" pitchFamily="1" charset="-128"/>
              <a:cs typeface="Arial" pitchFamily="34" charset="0"/>
            </a:endParaRPr>
          </a:p>
          <a:p>
            <a:pPr marL="228600" indent="-228600" eaLnBrk="0" hangingPunct="0">
              <a:defRPr/>
            </a:pP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ヒラギノ角ゴ Pro W3" pitchFamily="1" charset="-128"/>
              <a:cs typeface="Arial" pitchFamily="34" charset="0"/>
            </a:endParaRPr>
          </a:p>
          <a:p>
            <a:pPr marL="228600" indent="-228600" eaLnBrk="0" hangingPunct="0">
              <a:defRPr/>
            </a:pPr>
            <a:r>
              <a:rPr lang="en-US" sz="5400" i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ヒラギノ角ゴ Pro W3" pitchFamily="1" charset="-128"/>
                <a:cs typeface="Arial" pitchFamily="34" charset="0"/>
              </a:rPr>
              <a:t>Thank You</a:t>
            </a:r>
          </a:p>
          <a:p>
            <a:pPr marL="228600" indent="-228600" eaLnBrk="0" hangingPunct="0">
              <a:defRPr/>
            </a:pPr>
            <a:endParaRPr lang="en-US" sz="2000" dirty="0">
              <a:solidFill>
                <a:srgbClr val="0033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ヒラギノ角ゴ Pro W3" pitchFamily="1" charset="-128"/>
              <a:cs typeface="Arial" pitchFamily="34" charset="0"/>
            </a:endParaRPr>
          </a:p>
          <a:p>
            <a:pPr marL="228600" indent="-228600" eaLnBrk="0" hangingPunct="0">
              <a:defRPr/>
            </a:pPr>
            <a: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ヒラギノ角ゴ Pro W3" pitchFamily="1" charset="-128"/>
                <a:cs typeface="Arial" pitchFamily="34" charset="0"/>
              </a:rPr>
              <a:t>Questions?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ヒラギノ角ゴ Pro W3" pitchFamily="1" charset="-128"/>
              <a:cs typeface="Arial" pitchFamily="34" charset="0"/>
            </a:endParaRPr>
          </a:p>
          <a:p>
            <a:pPr marL="228600" indent="-228600" eaLnBrk="0" hangingPunct="0">
              <a:defRPr/>
            </a:pP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ヒラギノ角ゴ Pro W3" pitchFamily="1" charset="-128"/>
              <a:cs typeface="Arial" pitchFamily="34" charset="0"/>
            </a:endParaRPr>
          </a:p>
        </p:txBody>
      </p:sp>
      <p:pic>
        <p:nvPicPr>
          <p:cNvPr id="7" name="Picture 3" descr="wp_RdShw_cvr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50" y="1000125"/>
            <a:ext cx="8839200" cy="3167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5"/>
          <p:cNvSpPr txBox="1">
            <a:spLocks noGrp="1" noChangeArrowheads="1"/>
          </p:cNvSpPr>
          <p:nvPr/>
        </p:nvSpPr>
        <p:spPr bwMode="auto">
          <a:xfrm>
            <a:off x="457200" y="6477000"/>
            <a:ext cx="563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>
                <a:solidFill>
                  <a:schemeClr val="bg2"/>
                </a:solidFill>
                <a:ea typeface="ＭＳ Ｐゴシック" pitchFamily="34" charset="-128"/>
              </a:rPr>
              <a:t>FOOTER (10PT. ARIAL, BOLD, GREY, CAPS)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 b="1">
                <a:ea typeface="ＭＳ Ｐゴシック" pitchFamily="34" charset="-128"/>
              </a:rPr>
              <a:t>TITLE OF PRESENTATION</a:t>
            </a:r>
            <a:br>
              <a:rPr lang="en-US" sz="2400" b="1">
                <a:ea typeface="ＭＳ Ｐゴシック" pitchFamily="34" charset="-128"/>
              </a:rPr>
            </a:br>
            <a:r>
              <a:rPr lang="en-US" sz="2400" b="1">
                <a:ea typeface="ＭＳ Ｐゴシック" pitchFamily="34" charset="-128"/>
              </a:rPr>
              <a:t>(24PT. ARIAL, BOLD, ALL UPPERCASE)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371600" y="449580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ea typeface="ＭＳ Ｐゴシック" pitchFamily="34" charset="-128"/>
              </a:rPr>
              <a:t>Subtitle</a:t>
            </a:r>
          </a:p>
          <a:p>
            <a:pPr algn="ctr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ea typeface="ＭＳ Ｐゴシック" pitchFamily="34" charset="-128"/>
              </a:rPr>
              <a:t>(20pt. Arial, Bold, Title Case)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4781"/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solidFill>
                <a:srgbClr val="5594C6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24581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375" y="1981200"/>
            <a:ext cx="79692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6/4/2012 6:22:16 P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6/4/2012 6:22:16 PM"/>
</p:tagLst>
</file>

<file path=ppt/theme/theme1.xml><?xml version="1.0" encoding="utf-8"?>
<a:theme xmlns:a="http://schemas.openxmlformats.org/drawingml/2006/main" name="2_USPS_template1-5_a2">
  <a:themeElements>
    <a:clrScheme name="USPS_template1-5_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PS_template1-5_a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PS_template1-5_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PS_template1-5_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PS_template1-5_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T3 Template">
  <a:themeElements>
    <a:clrScheme name="IT3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T3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T3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3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3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3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3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3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3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3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3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3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3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3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USPS Mailer Certification and CSA Verification Overview</Template>
  <TotalTime>1</TotalTime>
  <Words>139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Wingdings</vt:lpstr>
      <vt:lpstr>Arial Unicode MS</vt:lpstr>
      <vt:lpstr>Calibri</vt:lpstr>
      <vt:lpstr>ＭＳ Ｐゴシック</vt:lpstr>
      <vt:lpstr>Times</vt:lpstr>
      <vt:lpstr>2_USPS_template1-5_a2</vt:lpstr>
      <vt:lpstr>IT3 Template</vt:lpstr>
      <vt:lpstr>Slide 1</vt:lpstr>
      <vt:lpstr>Slide 2</vt:lpstr>
      <vt:lpstr>Periodicals CET Matrix – Phase II Service Standard Change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754</cp:revision>
  <dcterms:created xsi:type="dcterms:W3CDTF">2012-10-07T15:13:20Z</dcterms:created>
  <dcterms:modified xsi:type="dcterms:W3CDTF">2015-01-14T08:19:22Z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0x01010095BDB4408C0AB441ADC63A9B62AD8975</vt:lpwstr>
  </property>
</Properties>
</file>